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73" r:id="rId7"/>
    <p:sldId id="275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87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266" r:id="rId34"/>
    <p:sldId id="27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8787AF-3B5B-4982-92F0-7A6F16E7F9D1}" v="549" dt="2018-10-29T16:21:57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mon Berry" userId="c72260224ea61678" providerId="LiveId" clId="{DF8787AF-3B5B-4982-92F0-7A6F16E7F9D1}"/>
    <pc:docChg chg="undo custSel mod addSld delSld modSld sldOrd">
      <pc:chgData name="Lemon Berry" userId="c72260224ea61678" providerId="LiveId" clId="{DF8787AF-3B5B-4982-92F0-7A6F16E7F9D1}" dt="2018-10-29T16:21:57.590" v="7285"/>
      <pc:docMkLst>
        <pc:docMk/>
      </pc:docMkLst>
      <pc:sldChg chg="addSp delSp modSp">
        <pc:chgData name="Lemon Berry" userId="c72260224ea61678" providerId="LiveId" clId="{DF8787AF-3B5B-4982-92F0-7A6F16E7F9D1}" dt="2018-10-29T07:55:51.836" v="3746"/>
        <pc:sldMkLst>
          <pc:docMk/>
          <pc:sldMk cId="885203880" sldId="256"/>
        </pc:sldMkLst>
        <pc:spChg chg="mod">
          <ac:chgData name="Lemon Berry" userId="c72260224ea61678" providerId="LiveId" clId="{DF8787AF-3B5B-4982-92F0-7A6F16E7F9D1}" dt="2018-10-29T07:55:51.836" v="3746"/>
          <ac:spMkLst>
            <pc:docMk/>
            <pc:sldMk cId="885203880" sldId="256"/>
            <ac:spMk id="6" creationId="{BFFA6482-7271-42CD-A50C-AAB156ECDCFB}"/>
          </ac:spMkLst>
        </pc:spChg>
        <pc:picChg chg="add del mod">
          <ac:chgData name="Lemon Berry" userId="c72260224ea61678" providerId="LiveId" clId="{DF8787AF-3B5B-4982-92F0-7A6F16E7F9D1}" dt="2018-10-29T06:34:31.630" v="22" actId="478"/>
          <ac:picMkLst>
            <pc:docMk/>
            <pc:sldMk cId="885203880" sldId="256"/>
            <ac:picMk id="3" creationId="{6709B34A-F303-4ACC-8480-231D99113FD0}"/>
          </ac:picMkLst>
        </pc:picChg>
      </pc:sldChg>
      <pc:sldChg chg="addSp delSp modSp add mod ord setBg modAnim">
        <pc:chgData name="Lemon Berry" userId="c72260224ea61678" providerId="LiveId" clId="{DF8787AF-3B5B-4982-92F0-7A6F16E7F9D1}" dt="2018-10-29T14:53:45.839" v="7191"/>
        <pc:sldMkLst>
          <pc:docMk/>
          <pc:sldMk cId="2394397791" sldId="257"/>
        </pc:sldMkLst>
        <pc:spChg chg="add del mod">
          <ac:chgData name="Lemon Berry" userId="c72260224ea61678" providerId="LiveId" clId="{DF8787AF-3B5B-4982-92F0-7A6F16E7F9D1}" dt="2018-10-29T06:48:38.048" v="86" actId="478"/>
          <ac:spMkLst>
            <pc:docMk/>
            <pc:sldMk cId="2394397791" sldId="257"/>
            <ac:spMk id="2" creationId="{E229FC00-E94F-4199-9EAD-99B282B32145}"/>
          </ac:spMkLst>
        </pc:spChg>
        <pc:spChg chg="add del mod">
          <ac:chgData name="Lemon Berry" userId="c72260224ea61678" providerId="LiveId" clId="{DF8787AF-3B5B-4982-92F0-7A6F16E7F9D1}" dt="2018-10-29T06:48:38.778" v="87" actId="478"/>
          <ac:spMkLst>
            <pc:docMk/>
            <pc:sldMk cId="2394397791" sldId="257"/>
            <ac:spMk id="3" creationId="{045964F7-9AA2-4781-A016-C8B77778EB6F}"/>
          </ac:spMkLst>
        </pc:spChg>
        <pc:spChg chg="del mod">
          <ac:chgData name="Lemon Berry" userId="c72260224ea61678" providerId="LiveId" clId="{DF8787AF-3B5B-4982-92F0-7A6F16E7F9D1}" dt="2018-10-29T06:34:59.149" v="26" actId="478"/>
          <ac:spMkLst>
            <pc:docMk/>
            <pc:sldMk cId="2394397791" sldId="257"/>
            <ac:spMk id="6" creationId="{BFFA6482-7271-42CD-A50C-AAB156ECDCFB}"/>
          </ac:spMkLst>
        </pc:spChg>
        <pc:spChg chg="add del">
          <ac:chgData name="Lemon Berry" userId="c72260224ea61678" providerId="LiveId" clId="{DF8787AF-3B5B-4982-92F0-7A6F16E7F9D1}" dt="2018-10-29T06:49:15.912" v="90" actId="26606"/>
          <ac:spMkLst>
            <pc:docMk/>
            <pc:sldMk cId="2394397791" sldId="257"/>
            <ac:spMk id="13" creationId="{57845966-6EFC-468A-9CC7-BAB4B95854E7}"/>
          </ac:spMkLst>
        </pc:spChg>
        <pc:spChg chg="add del">
          <ac:chgData name="Lemon Berry" userId="c72260224ea61678" providerId="LiveId" clId="{DF8787AF-3B5B-4982-92F0-7A6F16E7F9D1}" dt="2018-10-29T06:49:15.912" v="90" actId="26606"/>
          <ac:spMkLst>
            <pc:docMk/>
            <pc:sldMk cId="2394397791" sldId="257"/>
            <ac:spMk id="17" creationId="{ADAD1991-FFD1-4E94-ABAB-7560D33008E4}"/>
          </ac:spMkLst>
        </pc:spChg>
        <pc:spChg chg="add del">
          <ac:chgData name="Lemon Berry" userId="c72260224ea61678" providerId="LiveId" clId="{DF8787AF-3B5B-4982-92F0-7A6F16E7F9D1}" dt="2018-10-29T06:49:16.782" v="92" actId="26606"/>
          <ac:spMkLst>
            <pc:docMk/>
            <pc:sldMk cId="2394397791" sldId="257"/>
            <ac:spMk id="19" creationId="{A2509F26-B5DC-4BA7-B476-4CB044237A2E}"/>
          </ac:spMkLst>
        </pc:spChg>
        <pc:spChg chg="add del">
          <ac:chgData name="Lemon Berry" userId="c72260224ea61678" providerId="LiveId" clId="{DF8787AF-3B5B-4982-92F0-7A6F16E7F9D1}" dt="2018-10-29T06:49:16.782" v="92" actId="26606"/>
          <ac:spMkLst>
            <pc:docMk/>
            <pc:sldMk cId="2394397791" sldId="257"/>
            <ac:spMk id="20" creationId="{DB103EB1-B135-4526-B883-33228FC27FF1}"/>
          </ac:spMkLst>
        </pc:spChg>
        <pc:spChg chg="add mod">
          <ac:chgData name="Lemon Berry" userId="c72260224ea61678" providerId="LiveId" clId="{DF8787AF-3B5B-4982-92F0-7A6F16E7F9D1}" dt="2018-10-29T06:50:00.239" v="134"/>
          <ac:spMkLst>
            <pc:docMk/>
            <pc:sldMk cId="2394397791" sldId="257"/>
            <ac:spMk id="21" creationId="{77014A0F-A63E-40A6-A2A1-CA7B7D64AF9B}"/>
          </ac:spMkLst>
        </pc:spChg>
        <pc:spChg chg="add del">
          <ac:chgData name="Lemon Berry" userId="c72260224ea61678" providerId="LiveId" clId="{DF8787AF-3B5B-4982-92F0-7A6F16E7F9D1}" dt="2018-10-29T06:49:17.357" v="94" actId="26606"/>
          <ac:spMkLst>
            <pc:docMk/>
            <pc:sldMk cId="2394397791" sldId="257"/>
            <ac:spMk id="22" creationId="{01D0AF59-99C3-4251-AB9A-C966C6AD4400}"/>
          </ac:spMkLst>
        </pc:spChg>
        <pc:spChg chg="add del">
          <ac:chgData name="Lemon Berry" userId="c72260224ea61678" providerId="LiveId" clId="{DF8787AF-3B5B-4982-92F0-7A6F16E7F9D1}" dt="2018-10-29T06:49:17.357" v="94" actId="26606"/>
          <ac:spMkLst>
            <pc:docMk/>
            <pc:sldMk cId="2394397791" sldId="257"/>
            <ac:spMk id="23" creationId="{1855405F-37A2-4869-9154-F8BE3BECE6C3}"/>
          </ac:spMkLst>
        </pc:spChg>
        <pc:spChg chg="add">
          <ac:chgData name="Lemon Berry" userId="c72260224ea61678" providerId="LiveId" clId="{DF8787AF-3B5B-4982-92F0-7A6F16E7F9D1}" dt="2018-10-29T06:49:55.608" v="114"/>
          <ac:spMkLst>
            <pc:docMk/>
            <pc:sldMk cId="2394397791" sldId="257"/>
            <ac:spMk id="24" creationId="{CC5B8169-D882-4DFA-97A2-64BDA9D409ED}"/>
          </ac:spMkLst>
        </pc:spChg>
        <pc:spChg chg="add mod">
          <ac:chgData name="Lemon Berry" userId="c72260224ea61678" providerId="LiveId" clId="{DF8787AF-3B5B-4982-92F0-7A6F16E7F9D1}" dt="2018-10-29T06:52:32.781" v="254" actId="1076"/>
          <ac:spMkLst>
            <pc:docMk/>
            <pc:sldMk cId="2394397791" sldId="257"/>
            <ac:spMk id="26" creationId="{C2C8D1F3-B2B3-4A0D-8DB1-C5EDA3D20720}"/>
          </ac:spMkLst>
        </pc:spChg>
        <pc:spChg chg="add del">
          <ac:chgData name="Lemon Berry" userId="c72260224ea61678" providerId="LiveId" clId="{DF8787AF-3B5B-4982-92F0-7A6F16E7F9D1}" dt="2018-10-29T06:49:20.319" v="98" actId="26606"/>
          <ac:spMkLst>
            <pc:docMk/>
            <pc:sldMk cId="2394397791" sldId="257"/>
            <ac:spMk id="27" creationId="{32BC26D8-82FB-445E-AA49-62A77D7C1EE0}"/>
          </ac:spMkLst>
        </pc:spChg>
        <pc:spChg chg="add del">
          <ac:chgData name="Lemon Berry" userId="c72260224ea61678" providerId="LiveId" clId="{DF8787AF-3B5B-4982-92F0-7A6F16E7F9D1}" dt="2018-10-29T06:49:20.319" v="98" actId="26606"/>
          <ac:spMkLst>
            <pc:docMk/>
            <pc:sldMk cId="2394397791" sldId="257"/>
            <ac:spMk id="28" creationId="{CB44330D-EA18-4254-AA95-EB49948539B8}"/>
          </ac:spMkLst>
        </pc:spChg>
        <pc:picChg chg="add del">
          <ac:chgData name="Lemon Berry" userId="c72260224ea61678" providerId="LiveId" clId="{DF8787AF-3B5B-4982-92F0-7A6F16E7F9D1}" dt="2018-10-29T06:48:00.507" v="76"/>
          <ac:picMkLst>
            <pc:docMk/>
            <pc:sldMk cId="2394397791" sldId="257"/>
            <ac:picMk id="4" creationId="{8DBE4470-DC43-43FD-BDF0-30209EBA8767}"/>
          </ac:picMkLst>
        </pc:picChg>
        <pc:picChg chg="del">
          <ac:chgData name="Lemon Berry" userId="c72260224ea61678" providerId="LiveId" clId="{DF8787AF-3B5B-4982-92F0-7A6F16E7F9D1}" dt="2018-10-29T06:34:57.535" v="24" actId="478"/>
          <ac:picMkLst>
            <pc:docMk/>
            <pc:sldMk cId="2394397791" sldId="257"/>
            <ac:picMk id="5" creationId="{47F6CCC1-AA46-4A1C-BE7C-EC104DED64BF}"/>
          </ac:picMkLst>
        </pc:picChg>
        <pc:picChg chg="add del">
          <ac:chgData name="Lemon Berry" userId="c72260224ea61678" providerId="LiveId" clId="{DF8787AF-3B5B-4982-92F0-7A6F16E7F9D1}" dt="2018-10-29T06:48:00.311" v="75"/>
          <ac:picMkLst>
            <pc:docMk/>
            <pc:sldMk cId="2394397791" sldId="257"/>
            <ac:picMk id="7" creationId="{FB1D04BC-BAD9-45F2-9B0D-3BEFE09A45B0}"/>
          </ac:picMkLst>
        </pc:picChg>
        <pc:picChg chg="add mod">
          <ac:chgData name="Lemon Berry" userId="c72260224ea61678" providerId="LiveId" clId="{DF8787AF-3B5B-4982-92F0-7A6F16E7F9D1}" dt="2018-10-29T06:50:49.885" v="135" actId="1076"/>
          <ac:picMkLst>
            <pc:docMk/>
            <pc:sldMk cId="2394397791" sldId="257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6:52:26.157" v="224" actId="1076"/>
          <ac:picMkLst>
            <pc:docMk/>
            <pc:sldMk cId="2394397791" sldId="257"/>
            <ac:picMk id="9" creationId="{6EF88A93-3E9A-46AA-A293-836E2107DE4C}"/>
          </ac:picMkLst>
        </pc:picChg>
        <pc:picChg chg="add del">
          <ac:chgData name="Lemon Berry" userId="c72260224ea61678" providerId="LiveId" clId="{DF8787AF-3B5B-4982-92F0-7A6F16E7F9D1}" dt="2018-10-29T06:52:08.073" v="141"/>
          <ac:picMkLst>
            <pc:docMk/>
            <pc:sldMk cId="2394397791" sldId="257"/>
            <ac:picMk id="10" creationId="{2B9FA944-08EA-4688-B775-EB17930D6E94}"/>
          </ac:picMkLst>
        </pc:picChg>
        <pc:picChg chg="add del">
          <ac:chgData name="Lemon Berry" userId="c72260224ea61678" providerId="LiveId" clId="{DF8787AF-3B5B-4982-92F0-7A6F16E7F9D1}" dt="2018-10-29T06:49:15.912" v="90" actId="26606"/>
          <ac:picMkLst>
            <pc:docMk/>
            <pc:sldMk cId="2394397791" sldId="257"/>
            <ac:picMk id="15" creationId="{75554383-98AF-4A47-BB65-705FAAA4BE6A}"/>
          </ac:picMkLst>
        </pc:picChg>
        <pc:picChg chg="add del">
          <ac:chgData name="Lemon Berry" userId="c72260224ea61678" providerId="LiveId" clId="{DF8787AF-3B5B-4982-92F0-7A6F16E7F9D1}" dt="2018-10-29T06:49:18.008" v="96" actId="26606"/>
          <ac:picMkLst>
            <pc:docMk/>
            <pc:sldMk cId="2394397791" sldId="257"/>
            <ac:picMk id="25" creationId="{CB607B98-7700-4DC9-8BE8-A876255F9C52}"/>
          </ac:picMkLst>
        </pc:picChg>
      </pc:sldChg>
      <pc:sldChg chg="add del setBg">
        <pc:chgData name="Lemon Berry" userId="c72260224ea61678" providerId="LiveId" clId="{DF8787AF-3B5B-4982-92F0-7A6F16E7F9D1}" dt="2018-10-29T06:48:05.849" v="84"/>
        <pc:sldMkLst>
          <pc:docMk/>
          <pc:sldMk cId="195966582" sldId="258"/>
        </pc:sldMkLst>
      </pc:sldChg>
      <pc:sldChg chg="addSp modSp add">
        <pc:chgData name="Lemon Berry" userId="c72260224ea61678" providerId="LiveId" clId="{DF8787AF-3B5B-4982-92F0-7A6F16E7F9D1}" dt="2018-10-29T08:25:54.025" v="7189" actId="1076"/>
        <pc:sldMkLst>
          <pc:docMk/>
          <pc:sldMk cId="288457643" sldId="258"/>
        </pc:sldMkLst>
        <pc:spChg chg="add mod">
          <ac:chgData name="Lemon Berry" userId="c72260224ea61678" providerId="LiveId" clId="{DF8787AF-3B5B-4982-92F0-7A6F16E7F9D1}" dt="2018-10-29T08:25:54.025" v="7189" actId="1076"/>
          <ac:spMkLst>
            <pc:docMk/>
            <pc:sldMk cId="288457643" sldId="258"/>
            <ac:spMk id="4" creationId="{0D73504A-BBDE-4754-BBD3-054A15631D56}"/>
          </ac:spMkLst>
        </pc:spChg>
      </pc:sldChg>
      <pc:sldChg chg="add del setBg">
        <pc:chgData name="Lemon Berry" userId="c72260224ea61678" providerId="LiveId" clId="{DF8787AF-3B5B-4982-92F0-7A6F16E7F9D1}" dt="2018-10-29T06:48:03.854" v="79" actId="2696"/>
        <pc:sldMkLst>
          <pc:docMk/>
          <pc:sldMk cId="2722858342" sldId="258"/>
        </pc:sldMkLst>
      </pc:sldChg>
      <pc:sldChg chg="addSp delSp modSp add modAnim">
        <pc:chgData name="Lemon Berry" userId="c72260224ea61678" providerId="LiveId" clId="{DF8787AF-3B5B-4982-92F0-7A6F16E7F9D1}" dt="2018-10-29T14:54:36.086" v="7202"/>
        <pc:sldMkLst>
          <pc:docMk/>
          <pc:sldMk cId="541417715" sldId="259"/>
        </pc:sldMkLst>
        <pc:spChg chg="add">
          <ac:chgData name="Lemon Berry" userId="c72260224ea61678" providerId="LiveId" clId="{DF8787AF-3B5B-4982-92F0-7A6F16E7F9D1}" dt="2018-10-29T07:01:14.762" v="332"/>
          <ac:spMkLst>
            <pc:docMk/>
            <pc:sldMk cId="541417715" sldId="259"/>
            <ac:spMk id="4" creationId="{9311373D-4C90-4EA3-9459-FC090B5ED617}"/>
          </ac:spMkLst>
        </pc:spChg>
        <pc:spChg chg="add">
          <ac:chgData name="Lemon Berry" userId="c72260224ea61678" providerId="LiveId" clId="{DF8787AF-3B5B-4982-92F0-7A6F16E7F9D1}" dt="2018-10-29T07:01:14.762" v="332"/>
          <ac:spMkLst>
            <pc:docMk/>
            <pc:sldMk cId="541417715" sldId="259"/>
            <ac:spMk id="5" creationId="{89D1738C-45E9-4D2E-9EA7-AEFFEBBC49C3}"/>
          </ac:spMkLst>
        </pc:spChg>
        <pc:spChg chg="add mod">
          <ac:chgData name="Lemon Berry" userId="c72260224ea61678" providerId="LiveId" clId="{DF8787AF-3B5B-4982-92F0-7A6F16E7F9D1}" dt="2018-10-29T07:06:58.772" v="719" actId="1076"/>
          <ac:spMkLst>
            <pc:docMk/>
            <pc:sldMk cId="541417715" sldId="259"/>
            <ac:spMk id="6" creationId="{C2BD021F-C95B-4399-A53D-8D4C5BCBC0B5}"/>
          </ac:spMkLst>
        </pc:spChg>
        <pc:spChg chg="add mod">
          <ac:chgData name="Lemon Berry" userId="c72260224ea61678" providerId="LiveId" clId="{DF8787AF-3B5B-4982-92F0-7A6F16E7F9D1}" dt="2018-10-29T07:06:58.772" v="719" actId="1076"/>
          <ac:spMkLst>
            <pc:docMk/>
            <pc:sldMk cId="541417715" sldId="259"/>
            <ac:spMk id="7" creationId="{7E0CE88C-33FF-4B4C-BDF2-483AF6A1570A}"/>
          </ac:spMkLst>
        </pc:spChg>
        <pc:picChg chg="add mod">
          <ac:chgData name="Lemon Berry" userId="c72260224ea61678" providerId="LiveId" clId="{DF8787AF-3B5B-4982-92F0-7A6F16E7F9D1}" dt="2018-10-29T07:06:58.772" v="719" actId="1076"/>
          <ac:picMkLst>
            <pc:docMk/>
            <pc:sldMk cId="541417715" sldId="259"/>
            <ac:picMk id="3" creationId="{12A01390-6AF3-4DF8-BD55-5418B505293D}"/>
          </ac:picMkLst>
        </pc:picChg>
        <pc:picChg chg="del">
          <ac:chgData name="Lemon Berry" userId="c72260224ea61678" providerId="LiveId" clId="{DF8787AF-3B5B-4982-92F0-7A6F16E7F9D1}" dt="2018-10-29T06:59:48.364" v="303" actId="478"/>
          <ac:picMkLst>
            <pc:docMk/>
            <pc:sldMk cId="541417715" sldId="259"/>
            <ac:picMk id="8" creationId="{1ECA864E-D8F8-43C7-A602-C80FB6CEBA9D}"/>
          </ac:picMkLst>
        </pc:picChg>
      </pc:sldChg>
      <pc:sldChg chg="add del setBg">
        <pc:chgData name="Lemon Berry" userId="c72260224ea61678" providerId="LiveId" clId="{DF8787AF-3B5B-4982-92F0-7A6F16E7F9D1}" dt="2018-10-29T06:48:04.218" v="80" actId="2696"/>
        <pc:sldMkLst>
          <pc:docMk/>
          <pc:sldMk cId="2014287917" sldId="259"/>
        </pc:sldMkLst>
      </pc:sldChg>
      <pc:sldChg chg="add del setBg">
        <pc:chgData name="Lemon Berry" userId="c72260224ea61678" providerId="LiveId" clId="{DF8787AF-3B5B-4982-92F0-7A6F16E7F9D1}" dt="2018-10-29T06:48:05.666" v="83"/>
        <pc:sldMkLst>
          <pc:docMk/>
          <pc:sldMk cId="2085245766" sldId="259"/>
        </pc:sldMkLst>
      </pc:sldChg>
      <pc:sldChg chg="addSp delSp modSp add modAnim">
        <pc:chgData name="Lemon Berry" userId="c72260224ea61678" providerId="LiveId" clId="{DF8787AF-3B5B-4982-92F0-7A6F16E7F9D1}" dt="2018-10-29T14:54:17.836" v="7195"/>
        <pc:sldMkLst>
          <pc:docMk/>
          <pc:sldMk cId="1503432398" sldId="260"/>
        </pc:sldMkLst>
        <pc:spChg chg="add mod">
          <ac:chgData name="Lemon Berry" userId="c72260224ea61678" providerId="LiveId" clId="{DF8787AF-3B5B-4982-92F0-7A6F16E7F9D1}" dt="2018-10-29T07:00:02.477" v="329"/>
          <ac:spMkLst>
            <pc:docMk/>
            <pc:sldMk cId="1503432398" sldId="260"/>
            <ac:spMk id="3" creationId="{966DBE3A-1294-41A9-9533-F89FD9421445}"/>
          </ac:spMkLst>
        </pc:spChg>
        <pc:spChg chg="add">
          <ac:chgData name="Lemon Berry" userId="c72260224ea61678" providerId="LiveId" clId="{DF8787AF-3B5B-4982-92F0-7A6F16E7F9D1}" dt="2018-10-29T06:52:49.772" v="256"/>
          <ac:spMkLst>
            <pc:docMk/>
            <pc:sldMk cId="1503432398" sldId="260"/>
            <ac:spMk id="4" creationId="{A53C77EF-A493-4615-A7A9-08EB298544C6}"/>
          </ac:spMkLst>
        </pc:spChg>
        <pc:picChg chg="add mod">
          <ac:chgData name="Lemon Berry" userId="c72260224ea61678" providerId="LiveId" clId="{DF8787AF-3B5B-4982-92F0-7A6F16E7F9D1}" dt="2018-10-29T06:58:25.819" v="282" actId="1076"/>
          <ac:picMkLst>
            <pc:docMk/>
            <pc:sldMk cId="1503432398" sldId="260"/>
            <ac:picMk id="2" creationId="{4F61C9D0-202C-4557-9519-E3D77A568B42}"/>
          </ac:picMkLst>
        </pc:picChg>
        <pc:picChg chg="add del mod">
          <ac:chgData name="Lemon Berry" userId="c72260224ea61678" providerId="LiveId" clId="{DF8787AF-3B5B-4982-92F0-7A6F16E7F9D1}" dt="2018-10-29T06:56:55.887" v="275" actId="478"/>
          <ac:picMkLst>
            <pc:docMk/>
            <pc:sldMk cId="1503432398" sldId="260"/>
            <ac:picMk id="5" creationId="{9194C6B9-8B32-44F2-93AD-7C92E76E8C4C}"/>
          </ac:picMkLst>
        </pc:picChg>
        <pc:picChg chg="add mod">
          <ac:chgData name="Lemon Berry" userId="c72260224ea61678" providerId="LiveId" clId="{DF8787AF-3B5B-4982-92F0-7A6F16E7F9D1}" dt="2018-10-29T06:57:36.859" v="280" actId="1076"/>
          <ac:picMkLst>
            <pc:docMk/>
            <pc:sldMk cId="1503432398" sldId="260"/>
            <ac:picMk id="6" creationId="{4948CBA5-727B-47CB-B065-8F5B9847F9E7}"/>
          </ac:picMkLst>
        </pc:picChg>
        <pc:picChg chg="add mod">
          <ac:chgData name="Lemon Berry" userId="c72260224ea61678" providerId="LiveId" clId="{DF8787AF-3B5B-4982-92F0-7A6F16E7F9D1}" dt="2018-10-29T06:59:35.348" v="301" actId="1076"/>
          <ac:picMkLst>
            <pc:docMk/>
            <pc:sldMk cId="1503432398" sldId="260"/>
            <ac:picMk id="7" creationId="{3498680A-4003-43CD-9EEA-B438ECA2F257}"/>
          </ac:picMkLst>
        </pc:picChg>
        <pc:picChg chg="del">
          <ac:chgData name="Lemon Berry" userId="c72260224ea61678" providerId="LiveId" clId="{DF8787AF-3B5B-4982-92F0-7A6F16E7F9D1}" dt="2018-10-29T06:52:46.769" v="255" actId="478"/>
          <ac:picMkLst>
            <pc:docMk/>
            <pc:sldMk cId="1503432398" sldId="260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6:59:36.815" v="302" actId="1076"/>
          <ac:picMkLst>
            <pc:docMk/>
            <pc:sldMk cId="1503432398" sldId="260"/>
            <ac:picMk id="9" creationId="{9FD7CD5A-2A35-4F15-8F37-65EC0AAAA03D}"/>
          </ac:picMkLst>
        </pc:picChg>
        <pc:cxnChg chg="add del mod">
          <ac:chgData name="Lemon Berry" userId="c72260224ea61678" providerId="LiveId" clId="{DF8787AF-3B5B-4982-92F0-7A6F16E7F9D1}" dt="2018-10-29T06:58:35.146" v="284" actId="478"/>
          <ac:cxnSpMkLst>
            <pc:docMk/>
            <pc:sldMk cId="1503432398" sldId="260"/>
            <ac:cxnSpMk id="11" creationId="{8F451A89-C5F1-4DB2-9BC6-43821119A4BD}"/>
          </ac:cxnSpMkLst>
        </pc:cxnChg>
        <pc:cxnChg chg="add mod">
          <ac:chgData name="Lemon Berry" userId="c72260224ea61678" providerId="LiveId" clId="{DF8787AF-3B5B-4982-92F0-7A6F16E7F9D1}" dt="2018-10-29T06:59:32.253" v="300" actId="692"/>
          <ac:cxnSpMkLst>
            <pc:docMk/>
            <pc:sldMk cId="1503432398" sldId="260"/>
            <ac:cxnSpMk id="13" creationId="{312E3241-44AE-4F39-9BB9-7CB6A3DD25B4}"/>
          </ac:cxnSpMkLst>
        </pc:cxnChg>
        <pc:cxnChg chg="add mod">
          <ac:chgData name="Lemon Berry" userId="c72260224ea61678" providerId="LiveId" clId="{DF8787AF-3B5B-4982-92F0-7A6F16E7F9D1}" dt="2018-10-29T06:59:32.253" v="300" actId="692"/>
          <ac:cxnSpMkLst>
            <pc:docMk/>
            <pc:sldMk cId="1503432398" sldId="260"/>
            <ac:cxnSpMk id="14" creationId="{A328A838-F6BE-4203-B6DB-D09122DDCE7B}"/>
          </ac:cxnSpMkLst>
        </pc:cxnChg>
        <pc:cxnChg chg="add mod">
          <ac:chgData name="Lemon Berry" userId="c72260224ea61678" providerId="LiveId" clId="{DF8787AF-3B5B-4982-92F0-7A6F16E7F9D1}" dt="2018-10-29T06:59:32.253" v="300" actId="692"/>
          <ac:cxnSpMkLst>
            <pc:docMk/>
            <pc:sldMk cId="1503432398" sldId="260"/>
            <ac:cxnSpMk id="20" creationId="{DAD98E30-8BB2-4A45-AD3D-05C597937BBC}"/>
          </ac:cxnSpMkLst>
        </pc:cxnChg>
      </pc:sldChg>
      <pc:sldChg chg="add del setBg">
        <pc:chgData name="Lemon Berry" userId="c72260224ea61678" providerId="LiveId" clId="{DF8787AF-3B5B-4982-92F0-7A6F16E7F9D1}" dt="2018-10-29T06:49:40.245" v="110"/>
        <pc:sldMkLst>
          <pc:docMk/>
          <pc:sldMk cId="724120044" sldId="261"/>
        </pc:sldMkLst>
      </pc:sldChg>
      <pc:sldChg chg="addSp delSp modSp add modAnim">
        <pc:chgData name="Lemon Berry" userId="c72260224ea61678" providerId="LiveId" clId="{DF8787AF-3B5B-4982-92F0-7A6F16E7F9D1}" dt="2018-10-29T14:55:47.685" v="7213"/>
        <pc:sldMkLst>
          <pc:docMk/>
          <pc:sldMk cId="3398922325" sldId="261"/>
        </pc:sldMkLst>
        <pc:spChg chg="add">
          <ac:chgData name="Lemon Berry" userId="c72260224ea61678" providerId="LiveId" clId="{DF8787AF-3B5B-4982-92F0-7A6F16E7F9D1}" dt="2018-10-29T07:03:45.569" v="688"/>
          <ac:spMkLst>
            <pc:docMk/>
            <pc:sldMk cId="3398922325" sldId="261"/>
            <ac:spMk id="3" creationId="{17B26B9F-EBC5-4888-A906-1161D4365902}"/>
          </ac:spMkLst>
        </pc:spChg>
        <pc:spChg chg="add">
          <ac:chgData name="Lemon Berry" userId="c72260224ea61678" providerId="LiveId" clId="{DF8787AF-3B5B-4982-92F0-7A6F16E7F9D1}" dt="2018-10-29T07:03:45.569" v="688"/>
          <ac:spMkLst>
            <pc:docMk/>
            <pc:sldMk cId="3398922325" sldId="261"/>
            <ac:spMk id="4" creationId="{8C86F101-2002-4812-9E9B-B23A6997AC48}"/>
          </ac:spMkLst>
        </pc:spChg>
        <pc:spChg chg="add mod">
          <ac:chgData name="Lemon Berry" userId="c72260224ea61678" providerId="LiveId" clId="{DF8787AF-3B5B-4982-92F0-7A6F16E7F9D1}" dt="2018-10-29T14:55:18.243" v="7207" actId="1076"/>
          <ac:spMkLst>
            <pc:docMk/>
            <pc:sldMk cId="3398922325" sldId="261"/>
            <ac:spMk id="5" creationId="{8EC4853A-92FD-483D-BD3E-4A06D47DBD33}"/>
          </ac:spMkLst>
        </pc:spChg>
        <pc:spChg chg="add mod">
          <ac:chgData name="Lemon Berry" userId="c72260224ea61678" providerId="LiveId" clId="{DF8787AF-3B5B-4982-92F0-7A6F16E7F9D1}" dt="2018-10-29T07:11:43.122" v="918" actId="1076"/>
          <ac:spMkLst>
            <pc:docMk/>
            <pc:sldMk cId="3398922325" sldId="261"/>
            <ac:spMk id="27" creationId="{8B2F03ED-2F7C-4BB7-94FA-EFC74C106D3B}"/>
          </ac:spMkLst>
        </pc:spChg>
        <pc:spChg chg="add mod">
          <ac:chgData name="Lemon Berry" userId="c72260224ea61678" providerId="LiveId" clId="{DF8787AF-3B5B-4982-92F0-7A6F16E7F9D1}" dt="2018-10-29T07:12:03.173" v="940" actId="1076"/>
          <ac:spMkLst>
            <pc:docMk/>
            <pc:sldMk cId="3398922325" sldId="261"/>
            <ac:spMk id="31" creationId="{28856DEB-30BB-4552-ACF4-8837256D59EB}"/>
          </ac:spMkLst>
        </pc:spChg>
        <pc:spChg chg="add mod">
          <ac:chgData name="Lemon Berry" userId="c72260224ea61678" providerId="LiveId" clId="{DF8787AF-3B5B-4982-92F0-7A6F16E7F9D1}" dt="2018-10-29T07:13:28.356" v="1005" actId="1076"/>
          <ac:spMkLst>
            <pc:docMk/>
            <pc:sldMk cId="3398922325" sldId="261"/>
            <ac:spMk id="34" creationId="{7FA85852-5FCE-4EFB-B8DD-84C04F1E8617}"/>
          </ac:spMkLst>
        </pc:spChg>
        <pc:spChg chg="add mod">
          <ac:chgData name="Lemon Berry" userId="c72260224ea61678" providerId="LiveId" clId="{DF8787AF-3B5B-4982-92F0-7A6F16E7F9D1}" dt="2018-10-29T07:13:46.787" v="1027" actId="1076"/>
          <ac:spMkLst>
            <pc:docMk/>
            <pc:sldMk cId="3398922325" sldId="261"/>
            <ac:spMk id="35" creationId="{FEA695BD-5668-4E63-A847-3C4F8A4E7D3E}"/>
          </ac:spMkLst>
        </pc:spChg>
        <pc:spChg chg="add del mod">
          <ac:chgData name="Lemon Berry" userId="c72260224ea61678" providerId="LiveId" clId="{DF8787AF-3B5B-4982-92F0-7A6F16E7F9D1}" dt="2018-10-29T07:18:24.970" v="1067" actId="478"/>
          <ac:spMkLst>
            <pc:docMk/>
            <pc:sldMk cId="3398922325" sldId="261"/>
            <ac:spMk id="36" creationId="{82EFFE49-25F3-42A9-8020-E50D724AB767}"/>
          </ac:spMkLst>
        </pc:spChg>
        <pc:spChg chg="add del mod">
          <ac:chgData name="Lemon Berry" userId="c72260224ea61678" providerId="LiveId" clId="{DF8787AF-3B5B-4982-92F0-7A6F16E7F9D1}" dt="2018-10-29T07:20:20.935" v="1300"/>
          <ac:spMkLst>
            <pc:docMk/>
            <pc:sldMk cId="3398922325" sldId="261"/>
            <ac:spMk id="38" creationId="{20B47376-567C-41D9-B1FE-A04056D940D0}"/>
          </ac:spMkLst>
        </pc:spChg>
        <pc:spChg chg="add mod">
          <ac:chgData name="Lemon Berry" userId="c72260224ea61678" providerId="LiveId" clId="{DF8787AF-3B5B-4982-92F0-7A6F16E7F9D1}" dt="2018-10-29T07:20:17.924" v="1298" actId="20577"/>
          <ac:spMkLst>
            <pc:docMk/>
            <pc:sldMk cId="3398922325" sldId="261"/>
            <ac:spMk id="39" creationId="{4E0F223F-5533-41F6-95B9-011C91130A44}"/>
          </ac:spMkLst>
        </pc:spChg>
        <pc:picChg chg="add mod">
          <ac:chgData name="Lemon Berry" userId="c72260224ea61678" providerId="LiveId" clId="{DF8787AF-3B5B-4982-92F0-7A6F16E7F9D1}" dt="2018-10-29T07:11:24.153" v="914" actId="1076"/>
          <ac:picMkLst>
            <pc:docMk/>
            <pc:sldMk cId="3398922325" sldId="261"/>
            <ac:picMk id="6" creationId="{F9D90C4D-4557-4FB0-B021-69CFB7A80832}"/>
          </ac:picMkLst>
        </pc:picChg>
        <pc:picChg chg="del">
          <ac:chgData name="Lemon Berry" userId="c72260224ea61678" providerId="LiveId" clId="{DF8787AF-3B5B-4982-92F0-7A6F16E7F9D1}" dt="2018-10-29T07:03:42.949" v="687" actId="478"/>
          <ac:picMkLst>
            <pc:docMk/>
            <pc:sldMk cId="3398922325" sldId="261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7:11:06.152" v="908" actId="1076"/>
          <ac:picMkLst>
            <pc:docMk/>
            <pc:sldMk cId="3398922325" sldId="261"/>
            <ac:picMk id="9" creationId="{E75BA789-4D02-41B1-B4E7-8998C32D325D}"/>
          </ac:picMkLst>
        </pc:picChg>
        <pc:picChg chg="add mod">
          <ac:chgData name="Lemon Berry" userId="c72260224ea61678" providerId="LiveId" clId="{DF8787AF-3B5B-4982-92F0-7A6F16E7F9D1}" dt="2018-10-29T07:11:02.329" v="907" actId="1076"/>
          <ac:picMkLst>
            <pc:docMk/>
            <pc:sldMk cId="3398922325" sldId="261"/>
            <ac:picMk id="10" creationId="{0EE7D205-8A3C-457A-B67E-959EAFA03181}"/>
          </ac:picMkLst>
        </pc:picChg>
        <pc:picChg chg="add mod">
          <ac:chgData name="Lemon Berry" userId="c72260224ea61678" providerId="LiveId" clId="{DF8787AF-3B5B-4982-92F0-7A6F16E7F9D1}" dt="2018-10-29T07:11:02.329" v="907" actId="1076"/>
          <ac:picMkLst>
            <pc:docMk/>
            <pc:sldMk cId="3398922325" sldId="261"/>
            <ac:picMk id="11" creationId="{2355B4E9-DB03-42A6-9300-39C16619FC84}"/>
          </ac:picMkLst>
        </pc:picChg>
        <pc:picChg chg="add mod">
          <ac:chgData name="Lemon Berry" userId="c72260224ea61678" providerId="LiveId" clId="{DF8787AF-3B5B-4982-92F0-7A6F16E7F9D1}" dt="2018-10-29T07:11:06.152" v="908" actId="1076"/>
          <ac:picMkLst>
            <pc:docMk/>
            <pc:sldMk cId="3398922325" sldId="261"/>
            <ac:picMk id="12" creationId="{590C4927-E7FA-4193-8B4D-9635A90FAFA5}"/>
          </ac:picMkLst>
        </pc:picChg>
        <pc:picChg chg="add mod">
          <ac:chgData name="Lemon Berry" userId="c72260224ea61678" providerId="LiveId" clId="{DF8787AF-3B5B-4982-92F0-7A6F16E7F9D1}" dt="2018-10-29T07:19:10.846" v="1071" actId="1076"/>
          <ac:picMkLst>
            <pc:docMk/>
            <pc:sldMk cId="3398922325" sldId="261"/>
            <ac:picMk id="37" creationId="{B313A9CF-2D8A-44AC-80AC-72DCC8B78545}"/>
          </ac:picMkLst>
        </pc:picChg>
        <pc:cxnChg chg="add del mod">
          <ac:chgData name="Lemon Berry" userId="c72260224ea61678" providerId="LiveId" clId="{DF8787AF-3B5B-4982-92F0-7A6F16E7F9D1}" dt="2018-10-29T07:06:32.421" v="718" actId="11529"/>
          <ac:cxnSpMkLst>
            <pc:docMk/>
            <pc:sldMk cId="3398922325" sldId="261"/>
            <ac:cxnSpMk id="14" creationId="{66AD7254-9FE4-4C42-82DA-A0FAA017DD5E}"/>
          </ac:cxnSpMkLst>
        </pc:cxnChg>
        <pc:cxnChg chg="add del mod">
          <ac:chgData name="Lemon Berry" userId="c72260224ea61678" providerId="LiveId" clId="{DF8787AF-3B5B-4982-92F0-7A6F16E7F9D1}" dt="2018-10-29T07:10:55.329" v="906" actId="478"/>
          <ac:cxnSpMkLst>
            <pc:docMk/>
            <pc:sldMk cId="3398922325" sldId="261"/>
            <ac:cxnSpMk id="16" creationId="{23922C64-6F82-4485-963B-97897202FE57}"/>
          </ac:cxnSpMkLst>
        </pc:cxnChg>
        <pc:cxnChg chg="add del mod">
          <ac:chgData name="Lemon Berry" userId="c72260224ea61678" providerId="LiveId" clId="{DF8787AF-3B5B-4982-92F0-7A6F16E7F9D1}" dt="2018-10-29T07:10:54.935" v="905" actId="478"/>
          <ac:cxnSpMkLst>
            <pc:docMk/>
            <pc:sldMk cId="3398922325" sldId="261"/>
            <ac:cxnSpMk id="17" creationId="{9DD3AF7C-A068-40C7-9A19-AADA16D9D649}"/>
          </ac:cxnSpMkLst>
        </pc:cxnChg>
        <pc:cxnChg chg="add mod">
          <ac:chgData name="Lemon Berry" userId="c72260224ea61678" providerId="LiveId" clId="{DF8787AF-3B5B-4982-92F0-7A6F16E7F9D1}" dt="2018-10-29T07:11:12.037" v="910" actId="1076"/>
          <ac:cxnSpMkLst>
            <pc:docMk/>
            <pc:sldMk cId="3398922325" sldId="261"/>
            <ac:cxnSpMk id="20" creationId="{962D3F40-4D9C-4E49-A6C1-078165ED0EF6}"/>
          </ac:cxnSpMkLst>
        </pc:cxnChg>
        <pc:cxnChg chg="add mod">
          <ac:chgData name="Lemon Berry" userId="c72260224ea61678" providerId="LiveId" clId="{DF8787AF-3B5B-4982-92F0-7A6F16E7F9D1}" dt="2018-10-29T07:11:18.777" v="913" actId="14100"/>
          <ac:cxnSpMkLst>
            <pc:docMk/>
            <pc:sldMk cId="3398922325" sldId="261"/>
            <ac:cxnSpMk id="23" creationId="{41CC7163-229E-4CCF-992A-66CA599C5E82}"/>
          </ac:cxnSpMkLst>
        </pc:cxnChg>
        <pc:cxnChg chg="add mod">
          <ac:chgData name="Lemon Berry" userId="c72260224ea61678" providerId="LiveId" clId="{DF8787AF-3B5B-4982-92F0-7A6F16E7F9D1}" dt="2018-10-29T07:12:31.335" v="942" actId="1076"/>
          <ac:cxnSpMkLst>
            <pc:docMk/>
            <pc:sldMk cId="3398922325" sldId="261"/>
            <ac:cxnSpMk id="32" creationId="{3F3532CD-FB54-467A-A645-6C17F58C189D}"/>
          </ac:cxnSpMkLst>
        </pc:cxnChg>
        <pc:cxnChg chg="add mod">
          <ac:chgData name="Lemon Berry" userId="c72260224ea61678" providerId="LiveId" clId="{DF8787AF-3B5B-4982-92F0-7A6F16E7F9D1}" dt="2018-10-29T07:12:31.335" v="942" actId="1076"/>
          <ac:cxnSpMkLst>
            <pc:docMk/>
            <pc:sldMk cId="3398922325" sldId="261"/>
            <ac:cxnSpMk id="33" creationId="{8DF6969E-9C9C-4914-92C9-37C0790436A1}"/>
          </ac:cxnSpMkLst>
        </pc:cxnChg>
      </pc:sldChg>
      <pc:sldChg chg="addSp delSp modSp add modAnim">
        <pc:chgData name="Lemon Berry" userId="c72260224ea61678" providerId="LiveId" clId="{DF8787AF-3B5B-4982-92F0-7A6F16E7F9D1}" dt="2018-10-29T15:01:04.489" v="7229"/>
        <pc:sldMkLst>
          <pc:docMk/>
          <pc:sldMk cId="732543027" sldId="262"/>
        </pc:sldMkLst>
        <pc:spChg chg="add mod">
          <ac:chgData name="Lemon Berry" userId="c72260224ea61678" providerId="LiveId" clId="{DF8787AF-3B5B-4982-92F0-7A6F16E7F9D1}" dt="2018-10-29T07:21:44.350" v="1355" actId="20577"/>
          <ac:spMkLst>
            <pc:docMk/>
            <pc:sldMk cId="732543027" sldId="262"/>
            <ac:spMk id="3" creationId="{0F3ACF1F-D9F4-4074-B002-0D9BEA0F6F63}"/>
          </ac:spMkLst>
        </pc:spChg>
        <pc:spChg chg="add">
          <ac:chgData name="Lemon Berry" userId="c72260224ea61678" providerId="LiveId" clId="{DF8787AF-3B5B-4982-92F0-7A6F16E7F9D1}" dt="2018-10-29T07:21:13.916" v="1301"/>
          <ac:spMkLst>
            <pc:docMk/>
            <pc:sldMk cId="732543027" sldId="262"/>
            <ac:spMk id="4" creationId="{5F23A211-1AB7-44A9-8370-C292C6F5D5DD}"/>
          </ac:spMkLst>
        </pc:spChg>
        <pc:spChg chg="add mod">
          <ac:chgData name="Lemon Berry" userId="c72260224ea61678" providerId="LiveId" clId="{DF8787AF-3B5B-4982-92F0-7A6F16E7F9D1}" dt="2018-10-29T07:29:22.356" v="2833" actId="1076"/>
          <ac:spMkLst>
            <pc:docMk/>
            <pc:sldMk cId="732543027" sldId="262"/>
            <ac:spMk id="5" creationId="{68642388-9126-4604-800D-E5611C470A36}"/>
          </ac:spMkLst>
        </pc:spChg>
        <pc:picChg chg="del">
          <ac:chgData name="Lemon Berry" userId="c72260224ea61678" providerId="LiveId" clId="{DF8787AF-3B5B-4982-92F0-7A6F16E7F9D1}" dt="2018-10-29T07:18:27.223" v="1068" actId="478"/>
          <ac:picMkLst>
            <pc:docMk/>
            <pc:sldMk cId="732543027" sldId="262"/>
            <ac:picMk id="8" creationId="{1ECA864E-D8F8-43C7-A602-C80FB6CEBA9D}"/>
          </ac:picMkLst>
        </pc:picChg>
      </pc:sldChg>
      <pc:sldChg chg="add del setBg">
        <pc:chgData name="Lemon Berry" userId="c72260224ea61678" providerId="LiveId" clId="{DF8787AF-3B5B-4982-92F0-7A6F16E7F9D1}" dt="2018-10-29T06:49:39.725" v="109"/>
        <pc:sldMkLst>
          <pc:docMk/>
          <pc:sldMk cId="1423698732" sldId="262"/>
        </pc:sldMkLst>
      </pc:sldChg>
      <pc:sldChg chg="add del setBg">
        <pc:chgData name="Lemon Berry" userId="c72260224ea61678" providerId="LiveId" clId="{DF8787AF-3B5B-4982-92F0-7A6F16E7F9D1}" dt="2018-10-29T06:49:39.529" v="108"/>
        <pc:sldMkLst>
          <pc:docMk/>
          <pc:sldMk cId="2789105125" sldId="263"/>
        </pc:sldMkLst>
      </pc:sldChg>
      <pc:sldChg chg="addSp delSp modSp add ord modAnim">
        <pc:chgData name="Lemon Berry" userId="c72260224ea61678" providerId="LiveId" clId="{DF8787AF-3B5B-4982-92F0-7A6F16E7F9D1}" dt="2018-10-29T16:17:09.876" v="7239"/>
        <pc:sldMkLst>
          <pc:docMk/>
          <pc:sldMk cId="3159347417" sldId="263"/>
        </pc:sldMkLst>
        <pc:spChg chg="add">
          <ac:chgData name="Lemon Berry" userId="c72260224ea61678" providerId="LiveId" clId="{DF8787AF-3B5B-4982-92F0-7A6F16E7F9D1}" dt="2018-10-29T07:45:18.664" v="2994"/>
          <ac:spMkLst>
            <pc:docMk/>
            <pc:sldMk cId="3159347417" sldId="263"/>
            <ac:spMk id="4" creationId="{D6A74D0E-8165-474D-8055-4FB36A34FD0C}"/>
          </ac:spMkLst>
        </pc:spChg>
        <pc:spChg chg="add">
          <ac:chgData name="Lemon Berry" userId="c72260224ea61678" providerId="LiveId" clId="{DF8787AF-3B5B-4982-92F0-7A6F16E7F9D1}" dt="2018-10-29T07:45:18.664" v="2994"/>
          <ac:spMkLst>
            <pc:docMk/>
            <pc:sldMk cId="3159347417" sldId="263"/>
            <ac:spMk id="5" creationId="{A005CEC3-C30A-4334-878A-10C4205BBCCF}"/>
          </ac:spMkLst>
        </pc:spChg>
        <pc:picChg chg="add mod">
          <ac:chgData name="Lemon Berry" userId="c72260224ea61678" providerId="LiveId" clId="{DF8787AF-3B5B-4982-92F0-7A6F16E7F9D1}" dt="2018-10-29T07:45:20.679" v="2995" actId="1076"/>
          <ac:picMkLst>
            <pc:docMk/>
            <pc:sldMk cId="3159347417" sldId="263"/>
            <ac:picMk id="2" creationId="{3E6910D6-31D3-4B33-89A4-8ED99F869D91}"/>
          </ac:picMkLst>
        </pc:picChg>
        <pc:picChg chg="add mod">
          <ac:chgData name="Lemon Berry" userId="c72260224ea61678" providerId="LiveId" clId="{DF8787AF-3B5B-4982-92F0-7A6F16E7F9D1}" dt="2018-10-29T07:45:40.905" v="2998" actId="1076"/>
          <ac:picMkLst>
            <pc:docMk/>
            <pc:sldMk cId="3159347417" sldId="263"/>
            <ac:picMk id="3" creationId="{FBEC7F31-4BAE-4636-8E06-18D80C1A1CA4}"/>
          </ac:picMkLst>
        </pc:picChg>
        <pc:picChg chg="add mod">
          <ac:chgData name="Lemon Berry" userId="c72260224ea61678" providerId="LiveId" clId="{DF8787AF-3B5B-4982-92F0-7A6F16E7F9D1}" dt="2018-10-29T15:02:13.041" v="7236" actId="1076"/>
          <ac:picMkLst>
            <pc:docMk/>
            <pc:sldMk cId="3159347417" sldId="263"/>
            <ac:picMk id="6" creationId="{9A839935-F4F5-45DF-B642-F87B7693D9FF}"/>
          </ac:picMkLst>
        </pc:picChg>
        <pc:picChg chg="add del mod">
          <ac:chgData name="Lemon Berry" userId="c72260224ea61678" providerId="LiveId" clId="{DF8787AF-3B5B-4982-92F0-7A6F16E7F9D1}" dt="2018-10-29T07:46:29.982" v="3006" actId="478"/>
          <ac:picMkLst>
            <pc:docMk/>
            <pc:sldMk cId="3159347417" sldId="263"/>
            <ac:picMk id="7" creationId="{E46B4AB8-A3BA-4A05-B30A-CF95FA5328AA}"/>
          </ac:picMkLst>
        </pc:picChg>
        <pc:picChg chg="del">
          <ac:chgData name="Lemon Berry" userId="c72260224ea61678" providerId="LiveId" clId="{DF8787AF-3B5B-4982-92F0-7A6F16E7F9D1}" dt="2018-10-29T07:43:54.687" v="2990" actId="478"/>
          <ac:picMkLst>
            <pc:docMk/>
            <pc:sldMk cId="3159347417" sldId="263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7:46:43.592" v="3011" actId="1076"/>
          <ac:picMkLst>
            <pc:docMk/>
            <pc:sldMk cId="3159347417" sldId="263"/>
            <ac:picMk id="9" creationId="{B211A1F4-C5B0-4264-A272-2983B6830C3C}"/>
          </ac:picMkLst>
        </pc:picChg>
        <pc:picChg chg="add mod">
          <ac:chgData name="Lemon Berry" userId="c72260224ea61678" providerId="LiveId" clId="{DF8787AF-3B5B-4982-92F0-7A6F16E7F9D1}" dt="2018-10-29T07:46:54.759" v="3014" actId="1076"/>
          <ac:picMkLst>
            <pc:docMk/>
            <pc:sldMk cId="3159347417" sldId="263"/>
            <ac:picMk id="10" creationId="{F5C53BAC-C861-4566-A1BC-42DB346ADF02}"/>
          </ac:picMkLst>
        </pc:picChg>
      </pc:sldChg>
      <pc:sldChg chg="addSp delSp modSp add ord modAnim">
        <pc:chgData name="Lemon Berry" userId="c72260224ea61678" providerId="LiveId" clId="{DF8787AF-3B5B-4982-92F0-7A6F16E7F9D1}" dt="2018-10-29T15:02:09.965" v="7235"/>
        <pc:sldMkLst>
          <pc:docMk/>
          <pc:sldMk cId="1194006870" sldId="264"/>
        </pc:sldMkLst>
        <pc:spChg chg="mod">
          <ac:chgData name="Lemon Berry" userId="c72260224ea61678" providerId="LiveId" clId="{DF8787AF-3B5B-4982-92F0-7A6F16E7F9D1}" dt="2018-10-29T07:37:30.088" v="2900"/>
          <ac:spMkLst>
            <pc:docMk/>
            <pc:sldMk cId="1194006870" sldId="264"/>
            <ac:spMk id="3" creationId="{0F3ACF1F-D9F4-4074-B002-0D9BEA0F6F63}"/>
          </ac:spMkLst>
        </pc:spChg>
        <pc:spChg chg="del mod">
          <ac:chgData name="Lemon Berry" userId="c72260224ea61678" providerId="LiveId" clId="{DF8787AF-3B5B-4982-92F0-7A6F16E7F9D1}" dt="2018-10-29T07:32:06.534" v="2852" actId="478"/>
          <ac:spMkLst>
            <pc:docMk/>
            <pc:sldMk cId="1194006870" sldId="264"/>
            <ac:spMk id="5" creationId="{68642388-9126-4604-800D-E5611C470A36}"/>
          </ac:spMkLst>
        </pc:spChg>
        <pc:spChg chg="add del">
          <ac:chgData name="Lemon Berry" userId="c72260224ea61678" providerId="LiveId" clId="{DF8787AF-3B5B-4982-92F0-7A6F16E7F9D1}" dt="2018-10-29T07:37:25.304" v="2871" actId="478"/>
          <ac:spMkLst>
            <pc:docMk/>
            <pc:sldMk cId="1194006870" sldId="264"/>
            <ac:spMk id="8" creationId="{E1BDA21A-5A34-4D43-9595-1848A87EEB48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3" creationId="{0E4A5592-CA9D-464A-9C73-895FDDC67627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6" creationId="{34B726A4-3E91-4D60-BEA1-BE4767E6383B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8" creationId="{A6746DB8-B16D-4843-A02B-F443EB9921A5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9" creationId="{D0E80E74-6291-44AA-9DEF-0B441E7E29F3}"/>
          </ac:spMkLst>
        </pc:spChg>
        <pc:picChg chg="add del mod">
          <ac:chgData name="Lemon Berry" userId="c72260224ea61678" providerId="LiveId" clId="{DF8787AF-3B5B-4982-92F0-7A6F16E7F9D1}" dt="2018-10-29T07:36:08.364" v="2859" actId="478"/>
          <ac:picMkLst>
            <pc:docMk/>
            <pc:sldMk cId="1194006870" sldId="264"/>
            <ac:picMk id="2" creationId="{3906F159-DDDA-4BD8-A127-CC16050C3CAF}"/>
          </ac:picMkLst>
        </pc:picChg>
        <pc:picChg chg="add del mod">
          <ac:chgData name="Lemon Berry" userId="c72260224ea61678" providerId="LiveId" clId="{DF8787AF-3B5B-4982-92F0-7A6F16E7F9D1}" dt="2018-10-29T07:37:09.567" v="2864" actId="478"/>
          <ac:picMkLst>
            <pc:docMk/>
            <pc:sldMk cId="1194006870" sldId="264"/>
            <ac:picMk id="6" creationId="{9A41D4D7-6822-4D74-A998-6958F45A5322}"/>
          </ac:picMkLst>
        </pc:picChg>
        <pc:picChg chg="add del mod">
          <ac:chgData name="Lemon Berry" userId="c72260224ea61678" providerId="LiveId" clId="{DF8787AF-3B5B-4982-92F0-7A6F16E7F9D1}" dt="2018-10-29T07:43:07.809" v="2979" actId="478"/>
          <ac:picMkLst>
            <pc:docMk/>
            <pc:sldMk cId="1194006870" sldId="264"/>
            <ac:picMk id="7" creationId="{37A17F6B-51AE-4E07-A593-C93900F5F182}"/>
          </ac:picMkLst>
        </pc:picChg>
        <pc:picChg chg="add mod">
          <ac:chgData name="Lemon Berry" userId="c72260224ea61678" providerId="LiveId" clId="{DF8787AF-3B5B-4982-92F0-7A6F16E7F9D1}" dt="2018-10-29T15:01:51.359" v="7231" actId="1076"/>
          <ac:picMkLst>
            <pc:docMk/>
            <pc:sldMk cId="1194006870" sldId="264"/>
            <ac:picMk id="9" creationId="{D3ABC0DA-A121-46CF-AA2A-D5AA25459AC5}"/>
          </ac:picMkLst>
        </pc:picChg>
        <pc:picChg chg="add mod">
          <ac:chgData name="Lemon Berry" userId="c72260224ea61678" providerId="LiveId" clId="{DF8787AF-3B5B-4982-92F0-7A6F16E7F9D1}" dt="2018-10-29T07:43:26.425" v="2984" actId="1076"/>
          <ac:picMkLst>
            <pc:docMk/>
            <pc:sldMk cId="1194006870" sldId="264"/>
            <ac:picMk id="10" creationId="{C81BA199-00CF-4468-A808-089F5DFCAD2F}"/>
          </ac:picMkLst>
        </pc:picChg>
        <pc:picChg chg="add mod">
          <ac:chgData name="Lemon Berry" userId="c72260224ea61678" providerId="LiveId" clId="{DF8787AF-3B5B-4982-92F0-7A6F16E7F9D1}" dt="2018-10-29T07:43:13.294" v="2980" actId="1076"/>
          <ac:picMkLst>
            <pc:docMk/>
            <pc:sldMk cId="1194006870" sldId="264"/>
            <ac:picMk id="11" creationId="{CE1CCD64-D2C0-47A3-BD51-4291CB54DBB5}"/>
          </ac:picMkLst>
        </pc:picChg>
        <pc:picChg chg="add mod">
          <ac:chgData name="Lemon Berry" userId="c72260224ea61678" providerId="LiveId" clId="{DF8787AF-3B5B-4982-92F0-7A6F16E7F9D1}" dt="2018-10-29T07:43:13.294" v="2980" actId="1076"/>
          <ac:picMkLst>
            <pc:docMk/>
            <pc:sldMk cId="1194006870" sldId="264"/>
            <ac:picMk id="12" creationId="{F09670B2-7AFE-4FEE-A542-2B0341C05633}"/>
          </ac:picMkLst>
        </pc:picChg>
        <pc:picChg chg="add mod">
          <ac:chgData name="Lemon Berry" userId="c72260224ea61678" providerId="LiveId" clId="{DF8787AF-3B5B-4982-92F0-7A6F16E7F9D1}" dt="2018-10-29T15:01:51.359" v="7231" actId="1076"/>
          <ac:picMkLst>
            <pc:docMk/>
            <pc:sldMk cId="1194006870" sldId="264"/>
            <ac:picMk id="14" creationId="{E1D98C0F-6905-43ED-8811-C305452B4842}"/>
          </ac:picMkLst>
        </pc:picChg>
        <pc:picChg chg="add mod">
          <ac:chgData name="Lemon Berry" userId="c72260224ea61678" providerId="LiveId" clId="{DF8787AF-3B5B-4982-92F0-7A6F16E7F9D1}" dt="2018-10-29T07:43:13.294" v="2980" actId="1076"/>
          <ac:picMkLst>
            <pc:docMk/>
            <pc:sldMk cId="1194006870" sldId="264"/>
            <ac:picMk id="15" creationId="{5968406A-62EE-41B7-9149-1A8A808AFBBD}"/>
          </ac:picMkLst>
        </pc:picChg>
        <pc:picChg chg="add mod ord">
          <ac:chgData name="Lemon Berry" userId="c72260224ea61678" providerId="LiveId" clId="{DF8787AF-3B5B-4982-92F0-7A6F16E7F9D1}" dt="2018-10-29T07:43:23.779" v="2983" actId="1076"/>
          <ac:picMkLst>
            <pc:docMk/>
            <pc:sldMk cId="1194006870" sldId="264"/>
            <ac:picMk id="17" creationId="{4B21A112-0D73-4778-8F99-BC9711EEEA8D}"/>
          </ac:picMkLst>
        </pc:picChg>
      </pc:sldChg>
      <pc:sldChg chg="addSp delSp modSp add ord modAnim">
        <pc:chgData name="Lemon Berry" userId="c72260224ea61678" providerId="LiveId" clId="{DF8787AF-3B5B-4982-92F0-7A6F16E7F9D1}" dt="2018-10-29T16:19:44.848" v="7262"/>
        <pc:sldMkLst>
          <pc:docMk/>
          <pc:sldMk cId="829892265" sldId="265"/>
        </pc:sldMkLst>
        <pc:spChg chg="add mod">
          <ac:chgData name="Lemon Berry" userId="c72260224ea61678" providerId="LiveId" clId="{DF8787AF-3B5B-4982-92F0-7A6F16E7F9D1}" dt="2018-10-29T08:01:37.392" v="4422" actId="2711"/>
          <ac:spMkLst>
            <pc:docMk/>
            <pc:sldMk cId="829892265" sldId="265"/>
            <ac:spMk id="2" creationId="{C35B0633-0162-4379-8926-CD4C35AB3FDF}"/>
          </ac:spMkLst>
        </pc:spChg>
        <pc:spChg chg="mod">
          <ac:chgData name="Lemon Berry" userId="c72260224ea61678" providerId="LiveId" clId="{DF8787AF-3B5B-4982-92F0-7A6F16E7F9D1}" dt="2018-10-29T07:53:31.146" v="3219" actId="20577"/>
          <ac:spMkLst>
            <pc:docMk/>
            <pc:sldMk cId="829892265" sldId="265"/>
            <ac:spMk id="3" creationId="{0F3ACF1F-D9F4-4074-B002-0D9BEA0F6F63}"/>
          </ac:spMkLst>
        </pc:spChg>
        <pc:spChg chg="del">
          <ac:chgData name="Lemon Berry" userId="c72260224ea61678" providerId="LiveId" clId="{DF8787AF-3B5B-4982-92F0-7A6F16E7F9D1}" dt="2018-10-29T07:29:34.189" v="2836" actId="478"/>
          <ac:spMkLst>
            <pc:docMk/>
            <pc:sldMk cId="829892265" sldId="265"/>
            <ac:spMk id="5" creationId="{68642388-9126-4604-800D-E5611C470A36}"/>
          </ac:spMkLst>
        </pc:spChg>
        <pc:spChg chg="add mod">
          <ac:chgData name="Lemon Berry" userId="c72260224ea61678" providerId="LiveId" clId="{DF8787AF-3B5B-4982-92F0-7A6F16E7F9D1}" dt="2018-10-29T08:01:42.139" v="4423" actId="2711"/>
          <ac:spMkLst>
            <pc:docMk/>
            <pc:sldMk cId="829892265" sldId="265"/>
            <ac:spMk id="6" creationId="{A26B517F-580C-470B-A46F-91E1D0C7185F}"/>
          </ac:spMkLst>
        </pc:spChg>
        <pc:spChg chg="add mod">
          <ac:chgData name="Lemon Berry" userId="c72260224ea61678" providerId="LiveId" clId="{DF8787AF-3B5B-4982-92F0-7A6F16E7F9D1}" dt="2018-10-29T08:01:46.768" v="4424" actId="2711"/>
          <ac:spMkLst>
            <pc:docMk/>
            <pc:sldMk cId="829892265" sldId="265"/>
            <ac:spMk id="7" creationId="{F4C14185-9AA1-434D-92BD-C103B4112502}"/>
          </ac:spMkLst>
        </pc:spChg>
      </pc:sldChg>
      <pc:sldChg chg="addSp delSp modSp add">
        <pc:chgData name="Lemon Berry" userId="c72260224ea61678" providerId="LiveId" clId="{DF8787AF-3B5B-4982-92F0-7A6F16E7F9D1}" dt="2018-10-29T08:22:39.890" v="6824" actId="1076"/>
        <pc:sldMkLst>
          <pc:docMk/>
          <pc:sldMk cId="197033924" sldId="266"/>
        </pc:sldMkLst>
        <pc:picChg chg="add mod">
          <ac:chgData name="Lemon Berry" userId="c72260224ea61678" providerId="LiveId" clId="{DF8787AF-3B5B-4982-92F0-7A6F16E7F9D1}" dt="2018-10-29T08:22:39.890" v="6824" actId="1076"/>
          <ac:picMkLst>
            <pc:docMk/>
            <pc:sldMk cId="197033924" sldId="266"/>
            <ac:picMk id="2" creationId="{67B91E4E-208F-4B46-A5EA-7F0E1D1C908D}"/>
          </ac:picMkLst>
        </pc:picChg>
        <pc:picChg chg="del">
          <ac:chgData name="Lemon Berry" userId="c72260224ea61678" providerId="LiveId" clId="{DF8787AF-3B5B-4982-92F0-7A6F16E7F9D1}" dt="2018-10-29T08:22:23.686" v="6822" actId="478"/>
          <ac:picMkLst>
            <pc:docMk/>
            <pc:sldMk cId="197033924" sldId="266"/>
            <ac:picMk id="8" creationId="{1ECA864E-D8F8-43C7-A602-C80FB6CEBA9D}"/>
          </ac:picMkLst>
        </pc:picChg>
      </pc:sldChg>
      <pc:sldChg chg="add del setBg">
        <pc:chgData name="Lemon Berry" userId="c72260224ea61678" providerId="LiveId" clId="{DF8787AF-3B5B-4982-92F0-7A6F16E7F9D1}" dt="2018-10-29T07:31:57.772" v="2849"/>
        <pc:sldMkLst>
          <pc:docMk/>
          <pc:sldMk cId="1001517883" sldId="266"/>
        </pc:sldMkLst>
      </pc:sldChg>
      <pc:sldChg chg="addSp delSp modSp add ord modAnim">
        <pc:chgData name="Lemon Berry" userId="c72260224ea61678" providerId="LiveId" clId="{DF8787AF-3B5B-4982-92F0-7A6F16E7F9D1}" dt="2018-10-29T16:19:39.105" v="7259"/>
        <pc:sldMkLst>
          <pc:docMk/>
          <pc:sldMk cId="2593056894" sldId="267"/>
        </pc:sldMkLst>
        <pc:spChg chg="add mod">
          <ac:chgData name="Lemon Berry" userId="c72260224ea61678" providerId="LiveId" clId="{DF8787AF-3B5B-4982-92F0-7A6F16E7F9D1}" dt="2018-10-29T07:52:26.926" v="3171"/>
          <ac:spMkLst>
            <pc:docMk/>
            <pc:sldMk cId="2593056894" sldId="267"/>
            <ac:spMk id="4" creationId="{A7E72474-7871-4B62-AE80-7DD49DBA4CEE}"/>
          </ac:spMkLst>
        </pc:spChg>
        <pc:spChg chg="add">
          <ac:chgData name="Lemon Berry" userId="c72260224ea61678" providerId="LiveId" clId="{DF8787AF-3B5B-4982-92F0-7A6F16E7F9D1}" dt="2018-10-29T07:52:20.169" v="3141"/>
          <ac:spMkLst>
            <pc:docMk/>
            <pc:sldMk cId="2593056894" sldId="267"/>
            <ac:spMk id="5" creationId="{CDFE247B-6043-4509-B194-B4C6FA83AE64}"/>
          </ac:spMkLst>
        </pc:spChg>
        <pc:picChg chg="add mod">
          <ac:chgData name="Lemon Berry" userId="c72260224ea61678" providerId="LiveId" clId="{DF8787AF-3B5B-4982-92F0-7A6F16E7F9D1}" dt="2018-10-29T07:52:29.997" v="3172" actId="1076"/>
          <ac:picMkLst>
            <pc:docMk/>
            <pc:sldMk cId="2593056894" sldId="267"/>
            <ac:picMk id="2" creationId="{E390D29F-58EF-4D08-B840-42814E3506AB}"/>
          </ac:picMkLst>
        </pc:picChg>
        <pc:picChg chg="add mod">
          <ac:chgData name="Lemon Berry" userId="c72260224ea61678" providerId="LiveId" clId="{DF8787AF-3B5B-4982-92F0-7A6F16E7F9D1}" dt="2018-10-29T07:52:41.047" v="3175" actId="1076"/>
          <ac:picMkLst>
            <pc:docMk/>
            <pc:sldMk cId="2593056894" sldId="267"/>
            <ac:picMk id="3" creationId="{4419BD9B-F778-48F4-B9BF-2D7BFB6D6376}"/>
          </ac:picMkLst>
        </pc:picChg>
        <pc:picChg chg="add mod">
          <ac:chgData name="Lemon Berry" userId="c72260224ea61678" providerId="LiveId" clId="{DF8787AF-3B5B-4982-92F0-7A6F16E7F9D1}" dt="2018-10-29T07:52:50.327" v="3179" actId="1076"/>
          <ac:picMkLst>
            <pc:docMk/>
            <pc:sldMk cId="2593056894" sldId="267"/>
            <ac:picMk id="6" creationId="{387BBC68-001F-4D0C-86D5-B4E8EACF2142}"/>
          </ac:picMkLst>
        </pc:picChg>
        <pc:picChg chg="add mod">
          <ac:chgData name="Lemon Berry" userId="c72260224ea61678" providerId="LiveId" clId="{DF8787AF-3B5B-4982-92F0-7A6F16E7F9D1}" dt="2018-10-29T16:19:33.713" v="7257" actId="1035"/>
          <ac:picMkLst>
            <pc:docMk/>
            <pc:sldMk cId="2593056894" sldId="267"/>
            <ac:picMk id="7" creationId="{84504BBB-FC7B-4292-93E2-EDC07F45BB14}"/>
          </ac:picMkLst>
        </pc:picChg>
        <pc:picChg chg="del">
          <ac:chgData name="Lemon Berry" userId="c72260224ea61678" providerId="LiveId" clId="{DF8787AF-3B5B-4982-92F0-7A6F16E7F9D1}" dt="2018-10-29T07:49:11.425" v="3127" actId="478"/>
          <ac:picMkLst>
            <pc:docMk/>
            <pc:sldMk cId="2593056894" sldId="267"/>
            <ac:picMk id="8" creationId="{1ECA864E-D8F8-43C7-A602-C80FB6CEBA9D}"/>
          </ac:picMkLst>
        </pc:picChg>
      </pc:sldChg>
      <pc:sldChg chg="addSp delSp modSp add modAnim">
        <pc:chgData name="Lemon Berry" userId="c72260224ea61678" providerId="LiveId" clId="{DF8787AF-3B5B-4982-92F0-7A6F16E7F9D1}" dt="2018-10-29T16:21:15.005" v="7270"/>
        <pc:sldMkLst>
          <pc:docMk/>
          <pc:sldMk cId="3826996460" sldId="268"/>
        </pc:sldMkLst>
        <pc:spChg chg="add del mod">
          <ac:chgData name="Lemon Berry" userId="c72260224ea61678" providerId="LiveId" clId="{DF8787AF-3B5B-4982-92F0-7A6F16E7F9D1}" dt="2018-10-29T08:08:11.587" v="5075" actId="478"/>
          <ac:spMkLst>
            <pc:docMk/>
            <pc:sldMk cId="3826996460" sldId="268"/>
            <ac:spMk id="2" creationId="{28D857B6-EC89-47B3-82CA-3E48566940D7}"/>
          </ac:spMkLst>
        </pc:spChg>
        <pc:spChg chg="add mod">
          <ac:chgData name="Lemon Berry" userId="c72260224ea61678" providerId="LiveId" clId="{DF8787AF-3B5B-4982-92F0-7A6F16E7F9D1}" dt="2018-10-29T08:03:00.875" v="4454"/>
          <ac:spMkLst>
            <pc:docMk/>
            <pc:sldMk cId="3826996460" sldId="268"/>
            <ac:spMk id="3" creationId="{71410BBE-4172-40C4-A967-B8B72C0ACC44}"/>
          </ac:spMkLst>
        </pc:spChg>
        <pc:spChg chg="add">
          <ac:chgData name="Lemon Berry" userId="c72260224ea61678" providerId="LiveId" clId="{DF8787AF-3B5B-4982-92F0-7A6F16E7F9D1}" dt="2018-10-29T08:02:48.662" v="4425"/>
          <ac:spMkLst>
            <pc:docMk/>
            <pc:sldMk cId="3826996460" sldId="268"/>
            <ac:spMk id="4" creationId="{97095384-5F13-4914-AA22-49BC921A276C}"/>
          </ac:spMkLst>
        </pc:spChg>
        <pc:spChg chg="add mod">
          <ac:chgData name="Lemon Berry" userId="c72260224ea61678" providerId="LiveId" clId="{DF8787AF-3B5B-4982-92F0-7A6F16E7F9D1}" dt="2018-10-29T08:05:29.955" v="4603" actId="20577"/>
          <ac:spMkLst>
            <pc:docMk/>
            <pc:sldMk cId="3826996460" sldId="268"/>
            <ac:spMk id="5" creationId="{39B92357-D1C6-4377-9244-24D66410E742}"/>
          </ac:spMkLst>
        </pc:spChg>
        <pc:spChg chg="add mod">
          <ac:chgData name="Lemon Berry" userId="c72260224ea61678" providerId="LiveId" clId="{DF8787AF-3B5B-4982-92F0-7A6F16E7F9D1}" dt="2018-10-29T08:07:57.712" v="5070" actId="1076"/>
          <ac:spMkLst>
            <pc:docMk/>
            <pc:sldMk cId="3826996460" sldId="268"/>
            <ac:spMk id="6" creationId="{DA9C25AB-A064-4578-B689-71FF1946E55A}"/>
          </ac:spMkLst>
        </pc:spChg>
        <pc:spChg chg="add mod">
          <ac:chgData name="Lemon Berry" userId="c72260224ea61678" providerId="LiveId" clId="{DF8787AF-3B5B-4982-92F0-7A6F16E7F9D1}" dt="2018-10-29T08:08:48.321" v="5107" actId="1076"/>
          <ac:spMkLst>
            <pc:docMk/>
            <pc:sldMk cId="3826996460" sldId="268"/>
            <ac:spMk id="9" creationId="{C18726AC-26B0-4E39-887B-91F8203E3DCA}"/>
          </ac:spMkLst>
        </pc:spChg>
        <pc:spChg chg="add del">
          <ac:chgData name="Lemon Berry" userId="c72260224ea61678" providerId="LiveId" clId="{DF8787AF-3B5B-4982-92F0-7A6F16E7F9D1}" dt="2018-10-29T08:08:34.853" v="5101"/>
          <ac:spMkLst>
            <pc:docMk/>
            <pc:sldMk cId="3826996460" sldId="268"/>
            <ac:spMk id="10" creationId="{505BF811-C67B-42D4-ADCF-44C277C64C72}"/>
          </ac:spMkLst>
        </pc:spChg>
        <pc:spChg chg="add mod">
          <ac:chgData name="Lemon Berry" userId="c72260224ea61678" providerId="LiveId" clId="{DF8787AF-3B5B-4982-92F0-7A6F16E7F9D1}" dt="2018-10-29T08:08:46.222" v="5106" actId="1076"/>
          <ac:spMkLst>
            <pc:docMk/>
            <pc:sldMk cId="3826996460" sldId="268"/>
            <ac:spMk id="11" creationId="{55BA4CF8-2524-473C-8809-A798D7B1B080}"/>
          </ac:spMkLst>
        </pc:spChg>
        <pc:spChg chg="add mod">
          <ac:chgData name="Lemon Berry" userId="c72260224ea61678" providerId="LiveId" clId="{DF8787AF-3B5B-4982-92F0-7A6F16E7F9D1}" dt="2018-10-29T08:09:21.725" v="5222" actId="1076"/>
          <ac:spMkLst>
            <pc:docMk/>
            <pc:sldMk cId="3826996460" sldId="268"/>
            <ac:spMk id="12" creationId="{2FD5D08D-CF06-4307-A927-9BA9805B461E}"/>
          </ac:spMkLst>
        </pc:spChg>
        <pc:picChg chg="del">
          <ac:chgData name="Lemon Berry" userId="c72260224ea61678" providerId="LiveId" clId="{DF8787AF-3B5B-4982-92F0-7A6F16E7F9D1}" dt="2018-10-29T08:02:55.643" v="4426" actId="478"/>
          <ac:picMkLst>
            <pc:docMk/>
            <pc:sldMk cId="3826996460" sldId="268"/>
            <ac:picMk id="8" creationId="{1ECA864E-D8F8-43C7-A602-C80FB6CEBA9D}"/>
          </ac:picMkLst>
        </pc:picChg>
        <pc:cxnChg chg="add mod">
          <ac:chgData name="Lemon Berry" userId="c72260224ea61678" providerId="LiveId" clId="{DF8787AF-3B5B-4982-92F0-7A6F16E7F9D1}" dt="2018-10-29T08:09:35.048" v="5226" actId="1076"/>
          <ac:cxnSpMkLst>
            <pc:docMk/>
            <pc:sldMk cId="3826996460" sldId="268"/>
            <ac:cxnSpMk id="13" creationId="{D17E782B-F92E-43C2-9525-3195ABF29BCA}"/>
          </ac:cxnSpMkLst>
        </pc:cxnChg>
      </pc:sldChg>
      <pc:sldChg chg="addSp delSp modSp add modAnim">
        <pc:chgData name="Lemon Berry" userId="c72260224ea61678" providerId="LiveId" clId="{DF8787AF-3B5B-4982-92F0-7A6F16E7F9D1}" dt="2018-10-29T16:21:35.411" v="7278"/>
        <pc:sldMkLst>
          <pc:docMk/>
          <pc:sldMk cId="31335342" sldId="269"/>
        </pc:sldMkLst>
        <pc:spChg chg="add">
          <ac:chgData name="Lemon Berry" userId="c72260224ea61678" providerId="LiveId" clId="{DF8787AF-3B5B-4982-92F0-7A6F16E7F9D1}" dt="2018-10-29T08:11:19.958" v="5231"/>
          <ac:spMkLst>
            <pc:docMk/>
            <pc:sldMk cId="31335342" sldId="269"/>
            <ac:spMk id="4" creationId="{92A0E3E4-57E6-4F5E-ADE5-60B7EC2F1205}"/>
          </ac:spMkLst>
        </pc:spChg>
        <pc:spChg chg="add">
          <ac:chgData name="Lemon Berry" userId="c72260224ea61678" providerId="LiveId" clId="{DF8787AF-3B5B-4982-92F0-7A6F16E7F9D1}" dt="2018-10-29T08:11:19.958" v="5231"/>
          <ac:spMkLst>
            <pc:docMk/>
            <pc:sldMk cId="31335342" sldId="269"/>
            <ac:spMk id="5" creationId="{A14B9BDB-C634-4C0D-A036-C1DF55FE767F}"/>
          </ac:spMkLst>
        </pc:spChg>
        <pc:spChg chg="add del mod">
          <ac:chgData name="Lemon Berry" userId="c72260224ea61678" providerId="LiveId" clId="{DF8787AF-3B5B-4982-92F0-7A6F16E7F9D1}" dt="2018-10-29T08:14:24.301" v="5391" actId="478"/>
          <ac:spMkLst>
            <pc:docMk/>
            <pc:sldMk cId="31335342" sldId="269"/>
            <ac:spMk id="7" creationId="{14512FBD-3681-4669-8FE3-82B5BB1AA385}"/>
          </ac:spMkLst>
        </pc:spChg>
        <pc:spChg chg="add mod">
          <ac:chgData name="Lemon Berry" userId="c72260224ea61678" providerId="LiveId" clId="{DF8787AF-3B5B-4982-92F0-7A6F16E7F9D1}" dt="2018-10-29T08:13:08.537" v="5262" actId="1076"/>
          <ac:spMkLst>
            <pc:docMk/>
            <pc:sldMk cId="31335342" sldId="269"/>
            <ac:spMk id="9" creationId="{810D8449-10C3-42FD-8ED8-651332F59331}"/>
          </ac:spMkLst>
        </pc:spChg>
        <pc:spChg chg="add mod">
          <ac:chgData name="Lemon Berry" userId="c72260224ea61678" providerId="LiveId" clId="{DF8787AF-3B5B-4982-92F0-7A6F16E7F9D1}" dt="2018-10-29T08:13:24.937" v="5295" actId="1076"/>
          <ac:spMkLst>
            <pc:docMk/>
            <pc:sldMk cId="31335342" sldId="269"/>
            <ac:spMk id="10" creationId="{CC18AFED-AD24-44B0-B20D-BA111BF36488}"/>
          </ac:spMkLst>
        </pc:spChg>
        <pc:spChg chg="add mod">
          <ac:chgData name="Lemon Berry" userId="c72260224ea61678" providerId="LiveId" clId="{DF8787AF-3B5B-4982-92F0-7A6F16E7F9D1}" dt="2018-10-29T08:14:28.552" v="5395" actId="1076"/>
          <ac:spMkLst>
            <pc:docMk/>
            <pc:sldMk cId="31335342" sldId="269"/>
            <ac:spMk id="11" creationId="{313A8E76-CAF4-44AA-8354-E45EBE8D0864}"/>
          </ac:spMkLst>
        </pc:spChg>
        <pc:spChg chg="add del mod">
          <ac:chgData name="Lemon Berry" userId="c72260224ea61678" providerId="LiveId" clId="{DF8787AF-3B5B-4982-92F0-7A6F16E7F9D1}" dt="2018-10-29T08:14:23.824" v="5390" actId="478"/>
          <ac:spMkLst>
            <pc:docMk/>
            <pc:sldMk cId="31335342" sldId="269"/>
            <ac:spMk id="12" creationId="{1CA82224-FB58-40E2-B0AE-72F41578A776}"/>
          </ac:spMkLst>
        </pc:spChg>
        <pc:spChg chg="add mod">
          <ac:chgData name="Lemon Berry" userId="c72260224ea61678" providerId="LiveId" clId="{DF8787AF-3B5B-4982-92F0-7A6F16E7F9D1}" dt="2018-10-29T08:14:40.333" v="5445" actId="1076"/>
          <ac:spMkLst>
            <pc:docMk/>
            <pc:sldMk cId="31335342" sldId="269"/>
            <ac:spMk id="13" creationId="{AD7F2DE4-AC7D-4C8F-8E36-B11058C7ED59}"/>
          </ac:spMkLst>
        </pc:spChg>
        <pc:spChg chg="add mod">
          <ac:chgData name="Lemon Berry" userId="c72260224ea61678" providerId="LiveId" clId="{DF8787AF-3B5B-4982-92F0-7A6F16E7F9D1}" dt="2018-10-29T08:15:01.676" v="5514" actId="20577"/>
          <ac:spMkLst>
            <pc:docMk/>
            <pc:sldMk cId="31335342" sldId="269"/>
            <ac:spMk id="14" creationId="{044A3B0D-7FAA-4E1B-88F5-0B7CE11A9B56}"/>
          </ac:spMkLst>
        </pc:spChg>
        <pc:spChg chg="add mod">
          <ac:chgData name="Lemon Berry" userId="c72260224ea61678" providerId="LiveId" clId="{DF8787AF-3B5B-4982-92F0-7A6F16E7F9D1}" dt="2018-10-29T08:15:18.922" v="5560" actId="1076"/>
          <ac:spMkLst>
            <pc:docMk/>
            <pc:sldMk cId="31335342" sldId="269"/>
            <ac:spMk id="15" creationId="{512E3A88-9086-46C5-A16D-D464DA38B527}"/>
          </ac:spMkLst>
        </pc:spChg>
        <pc:spChg chg="add mod">
          <ac:chgData name="Lemon Berry" userId="c72260224ea61678" providerId="LiveId" clId="{DF8787AF-3B5B-4982-92F0-7A6F16E7F9D1}" dt="2018-10-29T08:15:29.617" v="5568" actId="1076"/>
          <ac:spMkLst>
            <pc:docMk/>
            <pc:sldMk cId="31335342" sldId="269"/>
            <ac:spMk id="16" creationId="{B7BD378E-5C85-4961-AE93-44262F3ECD19}"/>
          </ac:spMkLst>
        </pc:spChg>
        <pc:spChg chg="add mod">
          <ac:chgData name="Lemon Berry" userId="c72260224ea61678" providerId="LiveId" clId="{DF8787AF-3B5B-4982-92F0-7A6F16E7F9D1}" dt="2018-10-29T08:15:33.023" v="5575" actId="20577"/>
          <ac:spMkLst>
            <pc:docMk/>
            <pc:sldMk cId="31335342" sldId="269"/>
            <ac:spMk id="17" creationId="{2806AAA2-319C-400B-92AE-66EA819403E4}"/>
          </ac:spMkLst>
        </pc:spChg>
        <pc:picChg chg="add mod">
          <ac:chgData name="Lemon Berry" userId="c72260224ea61678" providerId="LiveId" clId="{DF8787AF-3B5B-4982-92F0-7A6F16E7F9D1}" dt="2018-10-29T08:11:24.797" v="5232" actId="1076"/>
          <ac:picMkLst>
            <pc:docMk/>
            <pc:sldMk cId="31335342" sldId="269"/>
            <ac:picMk id="2" creationId="{5728EFE8-712A-4B7F-934D-87A41A7F8174}"/>
          </ac:picMkLst>
        </pc:picChg>
        <pc:picChg chg="add mod">
          <ac:chgData name="Lemon Berry" userId="c72260224ea61678" providerId="LiveId" clId="{DF8787AF-3B5B-4982-92F0-7A6F16E7F9D1}" dt="2018-10-29T16:21:23.361" v="7273" actId="1076"/>
          <ac:picMkLst>
            <pc:docMk/>
            <pc:sldMk cId="31335342" sldId="269"/>
            <ac:picMk id="3" creationId="{0816E0B3-8099-46DD-84A7-D8BDCAC30022}"/>
          </ac:picMkLst>
        </pc:picChg>
        <pc:picChg chg="add mod">
          <ac:chgData name="Lemon Berry" userId="c72260224ea61678" providerId="LiveId" clId="{DF8787AF-3B5B-4982-92F0-7A6F16E7F9D1}" dt="2018-10-29T08:12:16.001" v="5239" actId="1076"/>
          <ac:picMkLst>
            <pc:docMk/>
            <pc:sldMk cId="31335342" sldId="269"/>
            <ac:picMk id="6" creationId="{DEBBA2B4-F7AE-4131-A7F8-FA40534EB0EF}"/>
          </ac:picMkLst>
        </pc:picChg>
        <pc:picChg chg="del">
          <ac:chgData name="Lemon Berry" userId="c72260224ea61678" providerId="LiveId" clId="{DF8787AF-3B5B-4982-92F0-7A6F16E7F9D1}" dt="2018-10-29T08:10:31.027" v="5227" actId="478"/>
          <ac:picMkLst>
            <pc:docMk/>
            <pc:sldMk cId="31335342" sldId="269"/>
            <ac:picMk id="8" creationId="{1ECA864E-D8F8-43C7-A602-C80FB6CEBA9D}"/>
          </ac:picMkLst>
        </pc:picChg>
      </pc:sldChg>
      <pc:sldChg chg="addSp delSp modSp add modAnim">
        <pc:chgData name="Lemon Berry" userId="c72260224ea61678" providerId="LiveId" clId="{DF8787AF-3B5B-4982-92F0-7A6F16E7F9D1}" dt="2018-10-29T16:17:48.753" v="7245"/>
        <pc:sldMkLst>
          <pc:docMk/>
          <pc:sldMk cId="226354985" sldId="270"/>
        </pc:sldMkLst>
        <pc:spChg chg="add mod">
          <ac:chgData name="Lemon Berry" userId="c72260224ea61678" providerId="LiveId" clId="{DF8787AF-3B5B-4982-92F0-7A6F16E7F9D1}" dt="2018-10-29T07:47:28.784" v="3068"/>
          <ac:spMkLst>
            <pc:docMk/>
            <pc:sldMk cId="226354985" sldId="270"/>
            <ac:spMk id="3" creationId="{87911695-A4E7-42BF-BC37-F1213DC83EA3}"/>
          </ac:spMkLst>
        </pc:spChg>
        <pc:spChg chg="add">
          <ac:chgData name="Lemon Berry" userId="c72260224ea61678" providerId="LiveId" clId="{DF8787AF-3B5B-4982-92F0-7A6F16E7F9D1}" dt="2018-10-29T07:47:10.135" v="3016"/>
          <ac:spMkLst>
            <pc:docMk/>
            <pc:sldMk cId="226354985" sldId="270"/>
            <ac:spMk id="4" creationId="{D9D280A0-7085-4A0E-A475-0F89A4C390B2}"/>
          </ac:spMkLst>
        </pc:spChg>
        <pc:spChg chg="add del mod">
          <ac:chgData name="Lemon Berry" userId="c72260224ea61678" providerId="LiveId" clId="{DF8787AF-3B5B-4982-92F0-7A6F16E7F9D1}" dt="2018-10-29T07:51:11.778" v="3128" actId="478"/>
          <ac:spMkLst>
            <pc:docMk/>
            <pc:sldMk cId="226354985" sldId="270"/>
            <ac:spMk id="7" creationId="{4E166E07-7567-43E8-901D-621DF3F3A9B4}"/>
          </ac:spMkLst>
        </pc:spChg>
        <pc:spChg chg="add del">
          <ac:chgData name="Lemon Berry" userId="c72260224ea61678" providerId="LiveId" clId="{DF8787AF-3B5B-4982-92F0-7A6F16E7F9D1}" dt="2018-10-29T07:52:19.566" v="3140"/>
          <ac:spMkLst>
            <pc:docMk/>
            <pc:sldMk cId="226354985" sldId="270"/>
            <ac:spMk id="10" creationId="{C3A76EBA-C0C6-4CA7-8D99-7BF2AED56AD3}"/>
          </ac:spMkLst>
        </pc:spChg>
        <pc:spChg chg="add del">
          <ac:chgData name="Lemon Berry" userId="c72260224ea61678" providerId="LiveId" clId="{DF8787AF-3B5B-4982-92F0-7A6F16E7F9D1}" dt="2018-10-29T07:52:19.566" v="3140"/>
          <ac:spMkLst>
            <pc:docMk/>
            <pc:sldMk cId="226354985" sldId="270"/>
            <ac:spMk id="11" creationId="{F31325B1-66AC-4D9A-B711-3D39BA137564}"/>
          </ac:spMkLst>
        </pc:spChg>
        <pc:picChg chg="add mod">
          <ac:chgData name="Lemon Berry" userId="c72260224ea61678" providerId="LiveId" clId="{DF8787AF-3B5B-4982-92F0-7A6F16E7F9D1}" dt="2018-10-29T07:48:26.794" v="3073" actId="1076"/>
          <ac:picMkLst>
            <pc:docMk/>
            <pc:sldMk cId="226354985" sldId="270"/>
            <ac:picMk id="2" creationId="{C69646AA-32AC-48BE-ADA9-3B54F4BFF422}"/>
          </ac:picMkLst>
        </pc:picChg>
        <pc:picChg chg="add mod">
          <ac:chgData name="Lemon Berry" userId="c72260224ea61678" providerId="LiveId" clId="{DF8787AF-3B5B-4982-92F0-7A6F16E7F9D1}" dt="2018-10-29T07:48:40.778" v="3077" actId="1076"/>
          <ac:picMkLst>
            <pc:docMk/>
            <pc:sldMk cId="226354985" sldId="270"/>
            <ac:picMk id="5" creationId="{319735B6-C93B-4353-B9A2-50B52B891C26}"/>
          </ac:picMkLst>
        </pc:picChg>
        <pc:picChg chg="add mod">
          <ac:chgData name="Lemon Berry" userId="c72260224ea61678" providerId="LiveId" clId="{DF8787AF-3B5B-4982-92F0-7A6F16E7F9D1}" dt="2018-10-29T07:48:52.061" v="3080" actId="1076"/>
          <ac:picMkLst>
            <pc:docMk/>
            <pc:sldMk cId="226354985" sldId="270"/>
            <ac:picMk id="6" creationId="{8D26C07E-590F-4273-AEC2-03307454C8A4}"/>
          </ac:picMkLst>
        </pc:picChg>
        <pc:picChg chg="del">
          <ac:chgData name="Lemon Berry" userId="c72260224ea61678" providerId="LiveId" clId="{DF8787AF-3B5B-4982-92F0-7A6F16E7F9D1}" dt="2018-10-29T07:47:06.848" v="3015" actId="478"/>
          <ac:picMkLst>
            <pc:docMk/>
            <pc:sldMk cId="226354985" sldId="270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16:17:34.548" v="7244" actId="1076"/>
          <ac:picMkLst>
            <pc:docMk/>
            <pc:sldMk cId="226354985" sldId="270"/>
            <ac:picMk id="9" creationId="{11B904B8-211B-4AF8-9CF5-7C76B16E631F}"/>
          </ac:picMkLst>
        </pc:picChg>
      </pc:sldChg>
      <pc:sldChg chg="addSp delSp modSp add modAnim">
        <pc:chgData name="Lemon Berry" userId="c72260224ea61678" providerId="LiveId" clId="{DF8787AF-3B5B-4982-92F0-7A6F16E7F9D1}" dt="2018-10-29T16:21:57.590" v="7285"/>
        <pc:sldMkLst>
          <pc:docMk/>
          <pc:sldMk cId="1718737230" sldId="271"/>
        </pc:sldMkLst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9" creationId="{810D8449-10C3-42FD-8ED8-651332F59331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0" creationId="{CC18AFED-AD24-44B0-B20D-BA111BF36488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1" creationId="{313A8E76-CAF4-44AA-8354-E45EBE8D0864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3" creationId="{AD7F2DE4-AC7D-4C8F-8E36-B11058C7ED59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4" creationId="{044A3B0D-7FAA-4E1B-88F5-0B7CE11A9B56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5" creationId="{512E3A88-9086-46C5-A16D-D464DA38B527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6" creationId="{B7BD378E-5C85-4961-AE93-44262F3ECD19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7" creationId="{2806AAA2-319C-400B-92AE-66EA819403E4}"/>
          </ac:spMkLst>
        </pc:spChg>
        <pc:spChg chg="add mod">
          <ac:chgData name="Lemon Berry" userId="c72260224ea61678" providerId="LiveId" clId="{DF8787AF-3B5B-4982-92F0-7A6F16E7F9D1}" dt="2018-10-29T08:16:57.369" v="5624" actId="20577"/>
          <ac:spMkLst>
            <pc:docMk/>
            <pc:sldMk cId="1718737230" sldId="271"/>
            <ac:spMk id="18" creationId="{E0C9FCFE-2953-432C-8489-DD28D441B880}"/>
          </ac:spMkLst>
        </pc:spChg>
        <pc:spChg chg="add mod">
          <ac:chgData name="Lemon Berry" userId="c72260224ea61678" providerId="LiveId" clId="{DF8787AF-3B5B-4982-92F0-7A6F16E7F9D1}" dt="2018-10-29T08:22:02.575" v="6744" actId="1076"/>
          <ac:spMkLst>
            <pc:docMk/>
            <pc:sldMk cId="1718737230" sldId="271"/>
            <ac:spMk id="19" creationId="{EC87FC73-E62D-4085-ADFF-FB2D909771AD}"/>
          </ac:spMkLst>
        </pc:spChg>
        <pc:spChg chg="add mod">
          <ac:chgData name="Lemon Berry" userId="c72260224ea61678" providerId="LiveId" clId="{DF8787AF-3B5B-4982-92F0-7A6F16E7F9D1}" dt="2018-10-29T08:22:20.699" v="6821" actId="1076"/>
          <ac:spMkLst>
            <pc:docMk/>
            <pc:sldMk cId="1718737230" sldId="271"/>
            <ac:spMk id="20" creationId="{FB2D2FBF-14CC-4558-8F24-36EBBFEA7D52}"/>
          </ac:spMkLst>
        </pc:spChg>
        <pc:picChg chg="del mod">
          <ac:chgData name="Lemon Berry" userId="c72260224ea61678" providerId="LiveId" clId="{DF8787AF-3B5B-4982-92F0-7A6F16E7F9D1}" dt="2018-10-29T08:15:59.169" v="5579" actId="478"/>
          <ac:picMkLst>
            <pc:docMk/>
            <pc:sldMk cId="1718737230" sldId="271"/>
            <ac:picMk id="2" creationId="{5728EFE8-712A-4B7F-934D-87A41A7F8174}"/>
          </ac:picMkLst>
        </pc:picChg>
        <pc:picChg chg="del">
          <ac:chgData name="Lemon Berry" userId="c72260224ea61678" providerId="LiveId" clId="{DF8787AF-3B5B-4982-92F0-7A6F16E7F9D1}" dt="2018-10-29T08:15:58.846" v="5577" actId="478"/>
          <ac:picMkLst>
            <pc:docMk/>
            <pc:sldMk cId="1718737230" sldId="271"/>
            <ac:picMk id="3" creationId="{0816E0B3-8099-46DD-84A7-D8BDCAC30022}"/>
          </ac:picMkLst>
        </pc:picChg>
        <pc:picChg chg="del">
          <ac:chgData name="Lemon Berry" userId="c72260224ea61678" providerId="LiveId" clId="{DF8787AF-3B5B-4982-92F0-7A6F16E7F9D1}" dt="2018-10-29T08:15:59.393" v="5580" actId="478"/>
          <ac:picMkLst>
            <pc:docMk/>
            <pc:sldMk cId="1718737230" sldId="271"/>
            <ac:picMk id="6" creationId="{DEBBA2B4-F7AE-4131-A7F8-FA40534EB0EF}"/>
          </ac:picMkLst>
        </pc:picChg>
        <pc:picChg chg="add mod">
          <ac:chgData name="Lemon Berry" userId="c72260224ea61678" providerId="LiveId" clId="{DF8787AF-3B5B-4982-92F0-7A6F16E7F9D1}" dt="2018-10-29T16:21:43.232" v="7279" actId="1035"/>
          <ac:picMkLst>
            <pc:docMk/>
            <pc:sldMk cId="1718737230" sldId="271"/>
            <ac:picMk id="7" creationId="{18CDC1AB-311E-4C1A-9445-BDB1C9482A76}"/>
          </ac:picMkLst>
        </pc:picChg>
      </pc:sldChg>
      <pc:sldChg chg="add del setBg">
        <pc:chgData name="Lemon Berry" userId="c72260224ea61678" providerId="LiveId" clId="{DF8787AF-3B5B-4982-92F0-7A6F16E7F9D1}" dt="2018-10-29T08:22:42.332" v="6826"/>
        <pc:sldMkLst>
          <pc:docMk/>
          <pc:sldMk cId="1858904697" sldId="272"/>
        </pc:sldMkLst>
      </pc:sldChg>
      <pc:sldChg chg="addSp delSp modSp add">
        <pc:chgData name="Lemon Berry" userId="c72260224ea61678" providerId="LiveId" clId="{DF8787AF-3B5B-4982-92F0-7A6F16E7F9D1}" dt="2018-10-29T08:22:53.291" v="6846" actId="20577"/>
        <pc:sldMkLst>
          <pc:docMk/>
          <pc:sldMk cId="3242822823" sldId="272"/>
        </pc:sldMkLst>
        <pc:spChg chg="add mod">
          <ac:chgData name="Lemon Berry" userId="c72260224ea61678" providerId="LiveId" clId="{DF8787AF-3B5B-4982-92F0-7A6F16E7F9D1}" dt="2018-10-29T08:22:53.291" v="6846" actId="20577"/>
          <ac:spMkLst>
            <pc:docMk/>
            <pc:sldMk cId="3242822823" sldId="272"/>
            <ac:spMk id="3" creationId="{00094746-229B-48DC-98E5-B9AA66C8A6B7}"/>
          </ac:spMkLst>
        </pc:spChg>
        <pc:picChg chg="del">
          <ac:chgData name="Lemon Berry" userId="c72260224ea61678" providerId="LiveId" clId="{DF8787AF-3B5B-4982-92F0-7A6F16E7F9D1}" dt="2018-10-29T08:22:46.609" v="6828" actId="478"/>
          <ac:picMkLst>
            <pc:docMk/>
            <pc:sldMk cId="3242822823" sldId="272"/>
            <ac:picMk id="2" creationId="{67B91E4E-208F-4B46-A5EA-7F0E1D1C90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2CDF6-E391-4F3E-B715-E9FD2A907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1FCBD0-DE94-466F-9075-D6C70E24B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F99F1-BAEF-4735-A7AF-464B3676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56F72-3CCF-4FEA-9860-8567E235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D3303-C80B-48E1-A4B2-3D7F55E4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24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4139D-A778-4571-966E-1060C2BA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685212-194A-4BFC-9A07-7C640358D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8D541-8082-4EB5-A4A7-F9840D04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6FE9-FC87-4441-A53B-8F06C32B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55CCA-B1A0-49A2-B3AF-CEB85AAE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9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171D74-9B61-4891-8464-F37239F92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A1A91E-EF9D-458B-A07D-84501A939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71A43-CB22-4757-B2E7-790E0407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173162-3F45-46A1-8813-22870A58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DFD1C-D9F5-4804-A663-53DBE21C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357F8-E647-4BD0-B691-7E0D5AB2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3C8EFE-A4B1-4EAB-AC94-070E6F5B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BB108-CE08-44FE-8C42-695B7CA2A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00ED2-6E87-4DAD-B968-6D448229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2AF7E-A3DE-4090-AAD9-1B1F3E38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46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B46B-89C1-490D-9295-89D9655B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CA9FAD-A23E-44EE-A8E5-39FB61DA9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17A63-704E-445C-9CD1-E4DFE35F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3B8D7-65F5-4248-B74C-EB81E985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97811-473A-43E5-9DA3-BD44331C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74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681FD-076A-4599-B74B-66382902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A0C80A-9899-46EC-95F1-2EDBD9B4A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AAE31B-7625-423A-B65D-EE546844B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F5227-9A2A-4F06-AE0C-882D6A8B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821D6A-D72C-4647-8251-A3747FBA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D1891-47AF-4361-8B54-1B94304E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3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646CC-23DF-4C2E-8403-3503B436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D41C33-06F0-4404-9471-5467A8235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1CE570-266C-4AE7-A8B5-D3641E91E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4DB553-5239-4450-A058-255838985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0D6B6D-6EFA-4B63-890F-501EB4F1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F87C42-8A6A-4734-95BD-AB3BF9AE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2C2FEA-FC8D-40F8-96C4-CFB5999A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E2691-6640-44A1-A2DF-814B60B2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9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EEE32-7FC6-45F2-B159-673CE40C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B496EB-B4CA-44C3-A32A-00A918E6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442D2D-BCBB-47BC-988B-2F80F198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2BEF5-4274-4EEC-851F-1CC539F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1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C2C1F1-175E-4766-B860-25F293B3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9D9B2A-AB0E-4C56-8975-EC5DA400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1605E-0337-4FB0-8E22-466C9916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6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557C-0760-46B3-9F9B-9286D0FF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DEE92-0D52-46CF-B726-0870C969E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82ECE-9767-4E46-964D-AD68127D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93477-0CF6-41FB-96B3-76DCF7CB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3D0D8-CC37-4668-BEA2-2A17E29E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17E294-4214-4F25-9047-0EA93143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9694-0ACB-404F-96AD-023DE8CE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45C1F9-D75B-4227-B0F7-52B321D04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09F23-091E-494F-BC73-0FE274483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2B362-B2B4-421C-AB49-20BA7CC0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F5A62D-6C78-46A9-BF58-3D1E94E0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2C9FD-D709-4643-ABF4-26C327FB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CB5C35-C78C-4197-87DC-7BF38716D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B4149-F705-4A3B-93B9-90D7132C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DDAFF-37FD-4311-ABBE-4B49166BC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15395-4CE8-40FE-9C20-09A0C65DFB8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4A1D2-EB6E-4C07-8351-0336A83C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A84F2-D585-405C-8E7B-0D7E5D124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6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bo-umps are coming to Major League Baseball, and the game will never be  the same">
            <a:extLst>
              <a:ext uri="{FF2B5EF4-FFF2-40B4-BE49-F238E27FC236}">
                <a16:creationId xmlns:a16="http://schemas.microsoft.com/office/drawing/2014/main" id="{EC436492-52B0-4663-8E2D-3906AFBAD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FA6482-7271-42CD-A50C-AAB156ECDCFB}"/>
              </a:ext>
            </a:extLst>
          </p:cNvPr>
          <p:cNvSpPr/>
          <p:nvPr/>
        </p:nvSpPr>
        <p:spPr>
          <a:xfrm>
            <a:off x="3861318" y="0"/>
            <a:ext cx="4469364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종합설계프로젝트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중간발표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</a:t>
            </a:r>
            <a:r>
              <a:rPr lang="en-US" altLang="ko-KR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승부예측 프로그램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5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5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 신라시스템 </a:t>
            </a:r>
            <a:r>
              <a:rPr lang="en-US" altLang="ko-KR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Team 6</a:t>
            </a:r>
          </a:p>
          <a:p>
            <a:pPr algn="ctr"/>
            <a:endParaRPr lang="en-US" altLang="ko-KR" sz="15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2016118227 </a:t>
            </a:r>
            <a:r>
              <a:rPr lang="ko-KR" altLang="en-US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조수현</a:t>
            </a:r>
            <a:endParaRPr lang="en-US" altLang="ko-KR" sz="15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2016110097 </a:t>
            </a:r>
            <a:r>
              <a:rPr lang="ko-KR" altLang="en-US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김동환</a:t>
            </a:r>
            <a:endParaRPr lang="en-US" altLang="ko-KR" sz="15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2016113529 </a:t>
            </a:r>
            <a:r>
              <a:rPr lang="ko-KR" altLang="en-US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이형민</a:t>
            </a:r>
            <a:endParaRPr lang="en-US" altLang="ko-KR" sz="15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2013097043 </a:t>
            </a:r>
            <a:r>
              <a:rPr lang="ko-KR" altLang="en-US" sz="15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송영민</a:t>
            </a:r>
            <a:endParaRPr lang="en-US" altLang="ko-KR" sz="15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203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C35210-B818-451B-8FA0-27B16924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30" y="1140232"/>
            <a:ext cx="7886008" cy="29214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F5CB8A-9932-4CAC-84BE-332E7602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60" y="4514799"/>
            <a:ext cx="4497471" cy="19042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4E7D04-D09F-4215-B705-E820D9CA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96" y="4500831"/>
            <a:ext cx="4497472" cy="19181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9AE58F-5EF4-4037-B7E1-8F955CD8DC98}"/>
              </a:ext>
            </a:extLst>
          </p:cNvPr>
          <p:cNvSpPr txBox="1"/>
          <p:nvPr/>
        </p:nvSpPr>
        <p:spPr>
          <a:xfrm>
            <a:off x="8498167" y="3660120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Entry.csv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D213DF-F8A0-434C-B1A2-1A61E2FCD664}"/>
              </a:ext>
            </a:extLst>
          </p:cNvPr>
          <p:cNvSpPr txBox="1"/>
          <p:nvPr/>
        </p:nvSpPr>
        <p:spPr>
          <a:xfrm>
            <a:off x="9982805" y="6018898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Hitter.csv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6FB91B-0C9B-4948-B877-BB80002037FD}"/>
              </a:ext>
            </a:extLst>
          </p:cNvPr>
          <p:cNvSpPr txBox="1"/>
          <p:nvPr/>
        </p:nvSpPr>
        <p:spPr>
          <a:xfrm>
            <a:off x="3635866" y="6018898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Pitcher.csv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5B6D6B-8A11-4097-95BF-C771893DAD3E}"/>
              </a:ext>
            </a:extLst>
          </p:cNvPr>
          <p:cNvSpPr txBox="1"/>
          <p:nvPr/>
        </p:nvSpPr>
        <p:spPr>
          <a:xfrm>
            <a:off x="724448" y="6469341"/>
            <a:ext cx="4188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투수 데이터가 들어가 있는 파일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F4A36-EACA-40BD-929C-A8EDD378349B}"/>
              </a:ext>
            </a:extLst>
          </p:cNvPr>
          <p:cNvSpPr txBox="1"/>
          <p:nvPr/>
        </p:nvSpPr>
        <p:spPr>
          <a:xfrm>
            <a:off x="6923911" y="6484403"/>
            <a:ext cx="4188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타자 데이터가 들어가 있는 파일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8BCFB4-5B60-4861-ACEF-A072888090E4}"/>
              </a:ext>
            </a:extLst>
          </p:cNvPr>
          <p:cNvSpPr txBox="1"/>
          <p:nvPr/>
        </p:nvSpPr>
        <p:spPr>
          <a:xfrm>
            <a:off x="3343939" y="4063469"/>
            <a:ext cx="4841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경기 결과 및 엔트리가 들어가 있는 파일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0D69CE-D004-4A9F-98FA-6079F73D52A9}"/>
              </a:ext>
            </a:extLst>
          </p:cNvPr>
          <p:cNvCxnSpPr/>
          <p:nvPr/>
        </p:nvCxnSpPr>
        <p:spPr>
          <a:xfrm flipH="1">
            <a:off x="914400" y="1459684"/>
            <a:ext cx="2429539" cy="29269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2A4C49E-5BD3-42FA-BF2F-4EB3CF70B5C7}"/>
              </a:ext>
            </a:extLst>
          </p:cNvPr>
          <p:cNvCxnSpPr>
            <a:cxnSpLocks/>
          </p:cNvCxnSpPr>
          <p:nvPr/>
        </p:nvCxnSpPr>
        <p:spPr>
          <a:xfrm>
            <a:off x="4628853" y="1459684"/>
            <a:ext cx="2503634" cy="30551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C9D0A77-15A6-45F1-BD05-03A4056FF238}"/>
              </a:ext>
            </a:extLst>
          </p:cNvPr>
          <p:cNvSpPr txBox="1"/>
          <p:nvPr/>
        </p:nvSpPr>
        <p:spPr>
          <a:xfrm>
            <a:off x="5917090" y="2456702"/>
            <a:ext cx="12153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A37A28-6F3A-408A-8B4C-3B9B577AEA7B}"/>
              </a:ext>
            </a:extLst>
          </p:cNvPr>
          <p:cNvSpPr txBox="1"/>
          <p:nvPr/>
        </p:nvSpPr>
        <p:spPr>
          <a:xfrm>
            <a:off x="838305" y="2458084"/>
            <a:ext cx="12153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Find()</a:t>
            </a:r>
          </a:p>
        </p:txBody>
      </p:sp>
    </p:spTree>
    <p:extLst>
      <p:ext uri="{BB962C8B-B14F-4D97-AF65-F5344CB8AC3E}">
        <p14:creationId xmlns:p14="http://schemas.microsoft.com/office/powerpoint/2010/main" val="5338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F77BFC-6F15-4ED9-AF9E-261584BD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29" y="1360017"/>
            <a:ext cx="855464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onvolutional neural networks.">
            <a:extLst>
              <a:ext uri="{FF2B5EF4-FFF2-40B4-BE49-F238E27FC236}">
                <a16:creationId xmlns:a16="http://schemas.microsoft.com/office/drawing/2014/main" id="{6912788D-75ED-4DBD-B549-25E51F22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13" y="2083672"/>
            <a:ext cx="4640135" cy="26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ndom Forest - Overview, Modeling Predictions, Advantages">
            <a:extLst>
              <a:ext uri="{FF2B5EF4-FFF2-40B4-BE49-F238E27FC236}">
                <a16:creationId xmlns:a16="http://schemas.microsoft.com/office/drawing/2014/main" id="{2A835575-7933-42A9-ACEB-87C31B1A1B1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26" y="2083672"/>
            <a:ext cx="4626730" cy="26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2AE6F-528B-4128-9612-FD7096C492BE}"/>
              </a:ext>
            </a:extLst>
          </p:cNvPr>
          <p:cNvSpPr txBox="1"/>
          <p:nvPr/>
        </p:nvSpPr>
        <p:spPr>
          <a:xfrm>
            <a:off x="7483362" y="5039556"/>
            <a:ext cx="24224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Random 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6DC61-6E91-436D-866E-D80811E82C8C}"/>
              </a:ext>
            </a:extLst>
          </p:cNvPr>
          <p:cNvSpPr txBox="1"/>
          <p:nvPr/>
        </p:nvSpPr>
        <p:spPr>
          <a:xfrm>
            <a:off x="1083022" y="5039556"/>
            <a:ext cx="46650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Convolutional Neural Network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a.k.a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인공신경망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49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머신러닝 - 4. 결정 트리(Decision Tree)">
            <a:extLst>
              <a:ext uri="{FF2B5EF4-FFF2-40B4-BE49-F238E27FC236}">
                <a16:creationId xmlns:a16="http://schemas.microsoft.com/office/drawing/2014/main" id="{833F8149-CD58-47BA-8EE8-9D5CB905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872" y="2446202"/>
            <a:ext cx="51339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512CF6-942B-467B-8AB6-B1BA3499B61B}"/>
              </a:ext>
            </a:extLst>
          </p:cNvPr>
          <p:cNvSpPr txBox="1"/>
          <p:nvPr/>
        </p:nvSpPr>
        <p:spPr>
          <a:xfrm>
            <a:off x="2810543" y="1448271"/>
            <a:ext cx="62471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Decision Tree(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결정 트리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Algorithm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074385A-CF98-43DB-B5C6-238ADC7BE41E}"/>
              </a:ext>
            </a:extLst>
          </p:cNvPr>
          <p:cNvCxnSpPr>
            <a:cxnSpLocks/>
          </p:cNvCxnSpPr>
          <p:nvPr/>
        </p:nvCxnSpPr>
        <p:spPr>
          <a:xfrm flipH="1">
            <a:off x="4790114" y="3221372"/>
            <a:ext cx="1018092" cy="7801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CAE1E7-7B9F-4C4F-8600-7023FD6CFEF7}"/>
              </a:ext>
            </a:extLst>
          </p:cNvPr>
          <p:cNvCxnSpPr>
            <a:cxnSpLocks/>
          </p:cNvCxnSpPr>
          <p:nvPr/>
        </p:nvCxnSpPr>
        <p:spPr>
          <a:xfrm>
            <a:off x="4702258" y="4502547"/>
            <a:ext cx="800920" cy="9071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2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Why values for SAMPLES and VALUE are different at each node of the tree in  Random Forest (scikit python)?">
            <a:extLst>
              <a:ext uri="{FF2B5EF4-FFF2-40B4-BE49-F238E27FC236}">
                <a16:creationId xmlns:a16="http://schemas.microsoft.com/office/drawing/2014/main" id="{7BBF87A7-3FE4-4558-BD76-29B8E29A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" y="2092535"/>
            <a:ext cx="4213108" cy="34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7E0653-F822-4DF8-A90A-A8E41CFA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115710"/>
            <a:ext cx="5715000" cy="344805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819F6E-58F6-4A88-B6EF-F8329EF96E69}"/>
              </a:ext>
            </a:extLst>
          </p:cNvPr>
          <p:cNvCxnSpPr>
            <a:cxnSpLocks/>
          </p:cNvCxnSpPr>
          <p:nvPr/>
        </p:nvCxnSpPr>
        <p:spPr>
          <a:xfrm>
            <a:off x="5218415" y="3825379"/>
            <a:ext cx="6543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38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2631C-19BB-47C4-9AAF-C521325AC242}"/>
              </a:ext>
            </a:extLst>
          </p:cNvPr>
          <p:cNvSpPr txBox="1"/>
          <p:nvPr/>
        </p:nvSpPr>
        <p:spPr>
          <a:xfrm>
            <a:off x="4100726" y="1274532"/>
            <a:ext cx="3778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Overfitting (</a:t>
            </a:r>
            <a:r>
              <a:rPr lang="ko-KR" altLang="en-US" sz="3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과적합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E2C2C50-12DB-4AF2-B49B-1103CC7D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26" y="2817091"/>
            <a:ext cx="3801785" cy="277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7489E69-8F86-4023-BA81-E234E8D4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08" y="2188662"/>
            <a:ext cx="2963918" cy="211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5AB67DE6-1F71-4313-83C6-FD3A986D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08" y="4360240"/>
            <a:ext cx="2963918" cy="20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66840C6-D6A1-4F15-A229-E466196B8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62" y="3085978"/>
            <a:ext cx="3090863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95B4D8-3509-4344-8794-5D0CF4AAE635}"/>
              </a:ext>
            </a:extLst>
          </p:cNvPr>
          <p:cNvSpPr txBox="1"/>
          <p:nvPr/>
        </p:nvSpPr>
        <p:spPr>
          <a:xfrm>
            <a:off x="7955562" y="5057444"/>
            <a:ext cx="32303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Error!</a:t>
            </a:r>
          </a:p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Moon is not ball!</a:t>
            </a:r>
          </a:p>
        </p:txBody>
      </p:sp>
    </p:spTree>
    <p:extLst>
      <p:ext uri="{BB962C8B-B14F-4D97-AF65-F5344CB8AC3E}">
        <p14:creationId xmlns:p14="http://schemas.microsoft.com/office/powerpoint/2010/main" val="15678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Very Big Tree in real life Zendai University, Taiwan | Big tree, Tree care,  Beautiful tree">
            <a:extLst>
              <a:ext uri="{FF2B5EF4-FFF2-40B4-BE49-F238E27FC236}">
                <a16:creationId xmlns:a16="http://schemas.microsoft.com/office/drawing/2014/main" id="{C0FAB7FD-4B57-4CBF-B087-EF491469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25" y="2499278"/>
            <a:ext cx="3688360" cy="27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B1FF8-2E48-42A6-BCB3-DD1D3EEA2EC1}"/>
              </a:ext>
            </a:extLst>
          </p:cNvPr>
          <p:cNvCxnSpPr>
            <a:cxnSpLocks/>
          </p:cNvCxnSpPr>
          <p:nvPr/>
        </p:nvCxnSpPr>
        <p:spPr>
          <a:xfrm>
            <a:off x="5705947" y="3900239"/>
            <a:ext cx="6543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2" name="Picture 8" descr="대왕참나무 R20 판매(다른 수목도 보유중) [라펜트 조경소재]">
            <a:extLst>
              <a:ext uri="{FF2B5EF4-FFF2-40B4-BE49-F238E27FC236}">
                <a16:creationId xmlns:a16="http://schemas.microsoft.com/office/drawing/2014/main" id="{C0FEC546-431F-4E0B-958A-964E4206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838" y="2499278"/>
            <a:ext cx="3688359" cy="27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890987-EA68-4D47-8CF4-184662D1B716}"/>
              </a:ext>
            </a:extLst>
          </p:cNvPr>
          <p:cNvSpPr txBox="1"/>
          <p:nvPr/>
        </p:nvSpPr>
        <p:spPr>
          <a:xfrm>
            <a:off x="733156" y="5475468"/>
            <a:ext cx="4578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큰 하나의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overfitting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될 수 있는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Tree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09AB40-D8D1-4C40-B2C1-F30126CCD9DD}"/>
              </a:ext>
            </a:extLst>
          </p:cNvPr>
          <p:cNvSpPr txBox="1"/>
          <p:nvPr/>
        </p:nvSpPr>
        <p:spPr>
          <a:xfrm>
            <a:off x="7372366" y="5475468"/>
            <a:ext cx="34753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작은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Tree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들이 있는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Forest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89023-8944-43EF-B4D5-FF0454470F92}"/>
              </a:ext>
            </a:extLst>
          </p:cNvPr>
          <p:cNvSpPr txBox="1"/>
          <p:nvPr/>
        </p:nvSpPr>
        <p:spPr>
          <a:xfrm>
            <a:off x="3423267" y="1217073"/>
            <a:ext cx="521969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Ensemble Learning</a:t>
            </a:r>
            <a:endParaRPr lang="ko-KR" altLang="en-US" sz="4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589851-D457-43AC-BF3B-00BAF0E6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28" y="1195011"/>
            <a:ext cx="3773724" cy="22398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7C6BAA-118A-4972-AC86-430FFF72793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15" y="3790442"/>
            <a:ext cx="1800000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B2D11B-10FC-49AB-B3BA-5B0D5F235AC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4938" y="3790442"/>
            <a:ext cx="180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8659CC-A416-4F3B-8AC0-6EEAA448EE4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56161" y="3790442"/>
            <a:ext cx="180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41EB73-E7B0-413B-BEC2-E72EC50AB24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87384" y="3790442"/>
            <a:ext cx="1800000" cy="10800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4BB614-0374-4F71-911A-D206C873FE73}"/>
              </a:ext>
            </a:extLst>
          </p:cNvPr>
          <p:cNvCxnSpPr>
            <a:cxnSpLocks/>
          </p:cNvCxnSpPr>
          <p:nvPr/>
        </p:nvCxnSpPr>
        <p:spPr>
          <a:xfrm flipH="1">
            <a:off x="2604616" y="1686281"/>
            <a:ext cx="1457483" cy="2026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19CBBE-B4A2-4813-959E-3106365B1938}"/>
              </a:ext>
            </a:extLst>
          </p:cNvPr>
          <p:cNvSpPr txBox="1"/>
          <p:nvPr/>
        </p:nvSpPr>
        <p:spPr>
          <a:xfrm>
            <a:off x="84459" y="1573867"/>
            <a:ext cx="3491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 </a:t>
            </a:r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 추출</a:t>
            </a:r>
            <a:b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(overfitting </a:t>
            </a:r>
            <a:r>
              <a: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방지</a:t>
            </a:r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113BB5A-D7E8-4305-9213-DA4D13703650}"/>
              </a:ext>
            </a:extLst>
          </p:cNvPr>
          <p:cNvCxnSpPr>
            <a:cxnSpLocks/>
          </p:cNvCxnSpPr>
          <p:nvPr/>
        </p:nvCxnSpPr>
        <p:spPr>
          <a:xfrm flipH="1">
            <a:off x="4658576" y="2059152"/>
            <a:ext cx="30071" cy="15961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E3BA57-5AE4-48DD-9824-D9C8E1D5D68D}"/>
              </a:ext>
            </a:extLst>
          </p:cNvPr>
          <p:cNvCxnSpPr>
            <a:cxnSpLocks/>
          </p:cNvCxnSpPr>
          <p:nvPr/>
        </p:nvCxnSpPr>
        <p:spPr>
          <a:xfrm>
            <a:off x="5771103" y="2218126"/>
            <a:ext cx="1385058" cy="14372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9A5F077-31AF-4521-BBDA-9081544E6960}"/>
              </a:ext>
            </a:extLst>
          </p:cNvPr>
          <p:cNvCxnSpPr>
            <a:cxnSpLocks/>
          </p:cNvCxnSpPr>
          <p:nvPr/>
        </p:nvCxnSpPr>
        <p:spPr>
          <a:xfrm>
            <a:off x="7029233" y="2218126"/>
            <a:ext cx="2558151" cy="13518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AB4BF8-C20A-413E-9256-AD2D26102242}"/>
              </a:ext>
            </a:extLst>
          </p:cNvPr>
          <p:cNvSpPr/>
          <p:nvPr/>
        </p:nvSpPr>
        <p:spPr>
          <a:xfrm>
            <a:off x="1393715" y="5157269"/>
            <a:ext cx="9093669" cy="4749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Voting!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D5D87A0-709A-4863-A7EA-DB6E88D1A71C}"/>
              </a:ext>
            </a:extLst>
          </p:cNvPr>
          <p:cNvCxnSpPr>
            <a:cxnSpLocks/>
          </p:cNvCxnSpPr>
          <p:nvPr/>
        </p:nvCxnSpPr>
        <p:spPr>
          <a:xfrm>
            <a:off x="2293715" y="4814725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F605B-FD76-49D9-A1E8-F3CC5C661AD8}"/>
              </a:ext>
            </a:extLst>
          </p:cNvPr>
          <p:cNvCxnSpPr>
            <a:cxnSpLocks/>
          </p:cNvCxnSpPr>
          <p:nvPr/>
        </p:nvCxnSpPr>
        <p:spPr>
          <a:xfrm>
            <a:off x="4724938" y="4837898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359274-EB54-473D-B41C-04779D29FC2C}"/>
              </a:ext>
            </a:extLst>
          </p:cNvPr>
          <p:cNvCxnSpPr>
            <a:cxnSpLocks/>
          </p:cNvCxnSpPr>
          <p:nvPr/>
        </p:nvCxnSpPr>
        <p:spPr>
          <a:xfrm>
            <a:off x="7156160" y="4853491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AA6FA20-AAB0-4113-B89B-25B088797E93}"/>
              </a:ext>
            </a:extLst>
          </p:cNvPr>
          <p:cNvCxnSpPr>
            <a:cxnSpLocks/>
          </p:cNvCxnSpPr>
          <p:nvPr/>
        </p:nvCxnSpPr>
        <p:spPr>
          <a:xfrm>
            <a:off x="9721771" y="4805395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1E78BE-037D-4D03-9B84-1B37A6D3C331}"/>
              </a:ext>
            </a:extLst>
          </p:cNvPr>
          <p:cNvCxnSpPr>
            <a:cxnSpLocks/>
          </p:cNvCxnSpPr>
          <p:nvPr/>
        </p:nvCxnSpPr>
        <p:spPr>
          <a:xfrm>
            <a:off x="5937497" y="5709647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EAD460-ABFD-4BD2-BFF9-B49531A9A9F6}"/>
              </a:ext>
            </a:extLst>
          </p:cNvPr>
          <p:cNvSpPr txBox="1"/>
          <p:nvPr/>
        </p:nvSpPr>
        <p:spPr>
          <a:xfrm>
            <a:off x="5571561" y="6252589"/>
            <a:ext cx="787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61116-DF9C-4119-8351-56BEF41323FC}"/>
              </a:ext>
            </a:extLst>
          </p:cNvPr>
          <p:cNvSpPr txBox="1"/>
          <p:nvPr/>
        </p:nvSpPr>
        <p:spPr>
          <a:xfrm>
            <a:off x="2997155" y="1541577"/>
            <a:ext cx="582403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Why Random forest?</a:t>
            </a:r>
            <a:endParaRPr lang="ko-KR" altLang="en-US" sz="4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290" name="Picture 2" descr="웹툰 - 웹툰 '슬픈 대학원생들의 초상' 제14화 : 도대체 나는 누구냐">
            <a:extLst>
              <a:ext uri="{FF2B5EF4-FFF2-40B4-BE49-F238E27FC236}">
                <a16:creationId xmlns:a16="http://schemas.microsoft.com/office/drawing/2014/main" id="{82D44EAA-1AE2-4A77-AF0A-C1FAF9D0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15" y="2874646"/>
            <a:ext cx="3416475" cy="268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829AA1C-42E6-4A45-A982-DDB5A035F29A}"/>
              </a:ext>
            </a:extLst>
          </p:cNvPr>
          <p:cNvSpPr/>
          <p:nvPr/>
        </p:nvSpPr>
        <p:spPr>
          <a:xfrm rot="20743498">
            <a:off x="912882" y="3425013"/>
            <a:ext cx="2597716" cy="286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B1D955-2DEF-4D45-BB22-DB268201C7D9}"/>
              </a:ext>
            </a:extLst>
          </p:cNvPr>
          <p:cNvSpPr txBox="1"/>
          <p:nvPr/>
        </p:nvSpPr>
        <p:spPr>
          <a:xfrm>
            <a:off x="4857154" y="2770747"/>
            <a:ext cx="624562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대학원생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: 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해야 되는데 뭐 쓸지 잘 </a:t>
            </a:r>
            <a:r>
              <a:rPr lang="ko-KR" altLang="en-US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모르겠으면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일단 랜덤 포레스트 한번 돌리고 생각해 봐라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585803-5135-41B4-A110-36E32957B4FD}"/>
              </a:ext>
            </a:extLst>
          </p:cNvPr>
          <p:cNvSpPr txBox="1"/>
          <p:nvPr/>
        </p:nvSpPr>
        <p:spPr>
          <a:xfrm>
            <a:off x="5152911" y="4582880"/>
            <a:ext cx="56541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앙상블 학습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보편적으로 성능이 좋은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71724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16편] 의사결정트리 학습(Decision tree learning) : 네이버 블로그">
            <a:extLst>
              <a:ext uri="{FF2B5EF4-FFF2-40B4-BE49-F238E27FC236}">
                <a16:creationId xmlns:a16="http://schemas.microsoft.com/office/drawing/2014/main" id="{54CBA0E8-B169-440B-B184-8CE4CCCE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3" y="1792061"/>
            <a:ext cx="48768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BC46F0-845C-4E94-AF55-D0B871E2240E}"/>
              </a:ext>
            </a:extLst>
          </p:cNvPr>
          <p:cNvSpPr txBox="1"/>
          <p:nvPr/>
        </p:nvSpPr>
        <p:spPr>
          <a:xfrm>
            <a:off x="6243353" y="1886333"/>
            <a:ext cx="52436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Decision Tree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Algorithm</a:t>
            </a: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바탕으로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특성을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이해하기 쉽다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839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9FC00-E94F-4199-9EAD-99B282B32145}"/>
              </a:ext>
            </a:extLst>
          </p:cNvPr>
          <p:cNvSpPr txBox="1"/>
          <p:nvPr/>
        </p:nvSpPr>
        <p:spPr>
          <a:xfrm>
            <a:off x="276837" y="209725"/>
            <a:ext cx="2145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5964F7-9AA2-4781-A016-C8B77778EB6F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504A-BBDE-4754-BBD3-054A15631D56}"/>
              </a:ext>
            </a:extLst>
          </p:cNvPr>
          <p:cNvSpPr txBox="1"/>
          <p:nvPr/>
        </p:nvSpPr>
        <p:spPr>
          <a:xfrm>
            <a:off x="494126" y="1317721"/>
            <a:ext cx="6718506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 개요 및 흐름도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</a:t>
            </a: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정도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중 생긴 문제점 및 해결법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Data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 및 처리의 실제 예시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향후 계획 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5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F383B-FC6B-42EB-9190-CB14C314FC6E}"/>
              </a:ext>
            </a:extLst>
          </p:cNvPr>
          <p:cNvSpPr txBox="1"/>
          <p:nvPr/>
        </p:nvSpPr>
        <p:spPr>
          <a:xfrm>
            <a:off x="1924826" y="2933948"/>
            <a:ext cx="83423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</a:t>
            </a:r>
            <a:r>
              <a:rPr lang="ko-KR" altLang="en-US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format </a:t>
            </a:r>
            <a:r>
              <a:rPr lang="ko-KR" altLang="en-US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정했다면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모으기만 하면 된다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4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184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0BFF0-7587-4324-A00B-0CAB3E16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5" y="1793091"/>
            <a:ext cx="5049076" cy="18704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810C21-D8B1-4FFF-9B4B-72A2B2AC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81" y="4458523"/>
            <a:ext cx="3946366" cy="1670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40771E-EADC-41DC-A8DF-1DFD1971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37" y="4446267"/>
            <a:ext cx="3946367" cy="1683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558E8-F555-440A-9B37-5B099BDBC845}"/>
              </a:ext>
            </a:extLst>
          </p:cNvPr>
          <p:cNvSpPr txBox="1"/>
          <p:nvPr/>
        </p:nvSpPr>
        <p:spPr>
          <a:xfrm>
            <a:off x="4604311" y="3417351"/>
            <a:ext cx="107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Entry.csv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5D1F6-98B6-409C-895D-C834856B224E}"/>
              </a:ext>
            </a:extLst>
          </p:cNvPr>
          <p:cNvSpPr txBox="1"/>
          <p:nvPr/>
        </p:nvSpPr>
        <p:spPr>
          <a:xfrm>
            <a:off x="7884375" y="5895432"/>
            <a:ext cx="1126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Hitter.csv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C23FE-1FEB-435C-BC85-3AF4CCC09C55}"/>
              </a:ext>
            </a:extLst>
          </p:cNvPr>
          <p:cNvSpPr txBox="1"/>
          <p:nvPr/>
        </p:nvSpPr>
        <p:spPr>
          <a:xfrm>
            <a:off x="3436218" y="5883176"/>
            <a:ext cx="1256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Pitcher.csv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7FBA4-C263-4B3E-8A77-265F61AD8C2C}"/>
              </a:ext>
            </a:extLst>
          </p:cNvPr>
          <p:cNvSpPr txBox="1"/>
          <p:nvPr/>
        </p:nvSpPr>
        <p:spPr>
          <a:xfrm>
            <a:off x="683165" y="6141653"/>
            <a:ext cx="3675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투수 데이터가 들어가 있는 파일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0D5A29-3BEA-4DD2-B314-C718422DCD3D}"/>
              </a:ext>
            </a:extLst>
          </p:cNvPr>
          <p:cNvSpPr txBox="1"/>
          <p:nvPr/>
        </p:nvSpPr>
        <p:spPr>
          <a:xfrm>
            <a:off x="5234043" y="6141652"/>
            <a:ext cx="3675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타자 데이터가 들어가 있는 파일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1154F-7947-4114-961A-9A657B1361B8}"/>
              </a:ext>
            </a:extLst>
          </p:cNvPr>
          <p:cNvSpPr txBox="1"/>
          <p:nvPr/>
        </p:nvSpPr>
        <p:spPr>
          <a:xfrm>
            <a:off x="1219868" y="3682108"/>
            <a:ext cx="4248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경기 결과 및 엔트리가 들어가 있는 파일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3820C-3060-4A4D-A182-9C39B331D04F}"/>
              </a:ext>
            </a:extLst>
          </p:cNvPr>
          <p:cNvSpPr txBox="1"/>
          <p:nvPr/>
        </p:nvSpPr>
        <p:spPr>
          <a:xfrm>
            <a:off x="5679217" y="1599311"/>
            <a:ext cx="6019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 다른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Web Page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가공해야 하므로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작업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Parallel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하게 할 수 있음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각자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Crawler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만들어서 이후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취합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21C13-3E5B-4C47-A4EE-9A631F948E12}"/>
              </a:ext>
            </a:extLst>
          </p:cNvPr>
          <p:cNvSpPr txBox="1"/>
          <p:nvPr/>
        </p:nvSpPr>
        <p:spPr>
          <a:xfrm>
            <a:off x="184558" y="1488734"/>
            <a:ext cx="17812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81894B-DD98-4F28-BC52-0F62949BB27B}"/>
              </a:ext>
            </a:extLst>
          </p:cNvPr>
          <p:cNvSpPr txBox="1"/>
          <p:nvPr/>
        </p:nvSpPr>
        <p:spPr>
          <a:xfrm>
            <a:off x="184556" y="4163941"/>
            <a:ext cx="1781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 학우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8AA36-9985-408F-B925-A9002F7E6B5C}"/>
              </a:ext>
            </a:extLst>
          </p:cNvPr>
          <p:cNvSpPr txBox="1"/>
          <p:nvPr/>
        </p:nvSpPr>
        <p:spPr>
          <a:xfrm>
            <a:off x="4577380" y="4163941"/>
            <a:ext cx="1781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873774-B2AC-4179-B3EF-E4267B57E379}"/>
              </a:ext>
            </a:extLst>
          </p:cNvPr>
          <p:cNvSpPr txBox="1"/>
          <p:nvPr/>
        </p:nvSpPr>
        <p:spPr>
          <a:xfrm>
            <a:off x="4513962" y="1219680"/>
            <a:ext cx="5780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투수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15362" name="Picture 2" descr="Python Pandas Logo Transparent, HD Png Download - kindpng">
            <a:extLst>
              <a:ext uri="{FF2B5EF4-FFF2-40B4-BE49-F238E27FC236}">
                <a16:creationId xmlns:a16="http://schemas.microsoft.com/office/drawing/2014/main" id="{BD48B20A-4F76-41CD-85E6-9699CBF1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B779-BC8D-4299-BD6D-7D9A36BEC114}"/>
              </a:ext>
            </a:extLst>
          </p:cNvPr>
          <p:cNvSpPr txBox="1"/>
          <p:nvPr/>
        </p:nvSpPr>
        <p:spPr>
          <a:xfrm>
            <a:off x="4559738" y="2049745"/>
            <a:ext cx="7135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Pandas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이용해서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site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같은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Site Page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구조에서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GET method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“pa”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시작하는 선수 번호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값임을 확인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pa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씩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replace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하며 값을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받아옴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://www.statiz.co.kr/stat.php?mid=stat&amp;re=0&amp;ys=year&amp;ye=year&amp;se=0&amp;te=&amp;tm=&amp;ty=0&amp;qu=auto&amp;po=0&amp;as=&amp;ae=&amp;hi=&amp;un=&amp;pl=&amp;da=1&amp;o1=WAR_ALL_ADJ&amp;o2=TPA&amp;de=1&amp;lr=0&amp;tr=&amp;cv=&amp;ml=1&amp;sn=30&amp;pa=0&amp;si=&amp;cn="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추출한 후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맞게 가공 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csv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출력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AE97E81-2A50-4573-A11D-493537003394}"/>
              </a:ext>
            </a:extLst>
          </p:cNvPr>
          <p:cNvCxnSpPr/>
          <p:nvPr/>
        </p:nvCxnSpPr>
        <p:spPr>
          <a:xfrm>
            <a:off x="10397349" y="4873752"/>
            <a:ext cx="63031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5635F392-4171-49D7-8AD0-D724E704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038614"/>
            <a:ext cx="3411396" cy="52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84B30-0C04-4818-A211-FB8899E1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2" y="1091401"/>
            <a:ext cx="5865036" cy="54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9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524D01-432F-41EA-903A-54C0C3EF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9" y="2088859"/>
            <a:ext cx="2168014" cy="4480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BCAA28-1EB9-48CD-AFDB-EDF71844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16" y="3114483"/>
            <a:ext cx="4234496" cy="30525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99545" y="1180313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156790-4739-4479-B114-0E8CD5897847}"/>
              </a:ext>
            </a:extLst>
          </p:cNvPr>
          <p:cNvSpPr/>
          <p:nvPr/>
        </p:nvSpPr>
        <p:spPr>
          <a:xfrm>
            <a:off x="1533589" y="3733101"/>
            <a:ext cx="385894" cy="2852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BB34E3F-26F8-4E18-BBFA-D77B26D8003B}"/>
              </a:ext>
            </a:extLst>
          </p:cNvPr>
          <p:cNvCxnSpPr>
            <a:cxnSpLocks/>
          </p:cNvCxnSpPr>
          <p:nvPr/>
        </p:nvCxnSpPr>
        <p:spPr>
          <a:xfrm>
            <a:off x="1986752" y="3940430"/>
            <a:ext cx="1702745" cy="2243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856041-CEE6-48F2-8140-72F36E414CAF}"/>
              </a:ext>
            </a:extLst>
          </p:cNvPr>
          <p:cNvSpPr txBox="1"/>
          <p:nvPr/>
        </p:nvSpPr>
        <p:spPr>
          <a:xfrm>
            <a:off x="871082" y="3189994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Click!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55566-B25B-4032-8895-5B4E19CA9216}"/>
              </a:ext>
            </a:extLst>
          </p:cNvPr>
          <p:cNvSpPr txBox="1"/>
          <p:nvPr/>
        </p:nvSpPr>
        <p:spPr>
          <a:xfrm>
            <a:off x="1650765" y="4105117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07774B-1A0A-4BA4-B1ED-279F6E391174}"/>
              </a:ext>
            </a:extLst>
          </p:cNvPr>
          <p:cNvSpPr txBox="1"/>
          <p:nvPr/>
        </p:nvSpPr>
        <p:spPr>
          <a:xfrm>
            <a:off x="2995592" y="2805322"/>
            <a:ext cx="50305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http://www.statiz.co.kr/boxscore.php?date=2020-10-11&amp;stadium=%EC%9E%A0%EC%8B%A4&amp;hour=14&amp;opt=5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BEE40D-0DD1-4D9A-B40C-C5D167A2FE0C}"/>
              </a:ext>
            </a:extLst>
          </p:cNvPr>
          <p:cNvSpPr txBox="1"/>
          <p:nvPr/>
        </p:nvSpPr>
        <p:spPr>
          <a:xfrm>
            <a:off x="166614" y="1824694"/>
            <a:ext cx="32335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http://www.statiz.co.kr/boxscore.php?opt=1&amp;sopt=1&amp;date=2020-10-11</a:t>
            </a:r>
            <a:endParaRPr lang="en-US" altLang="ko-KR" sz="7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CDCAD-4DB6-4DE8-A56E-A8D4A406CE5D}"/>
              </a:ext>
            </a:extLst>
          </p:cNvPr>
          <p:cNvSpPr txBox="1"/>
          <p:nvPr/>
        </p:nvSpPr>
        <p:spPr>
          <a:xfrm>
            <a:off x="8026135" y="4052593"/>
            <a:ext cx="36038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가상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Browser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이동 구현해야 함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4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65039" y="1145166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BFF7A6-B3A3-497F-BB59-5D1EF2CE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38" y="2794548"/>
            <a:ext cx="4295163" cy="21794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7E448E-34C9-4210-B0D7-6A3B893E0FA9}"/>
              </a:ext>
            </a:extLst>
          </p:cNvPr>
          <p:cNvSpPr txBox="1"/>
          <p:nvPr/>
        </p:nvSpPr>
        <p:spPr>
          <a:xfrm>
            <a:off x="5194260" y="3222577"/>
            <a:ext cx="7135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01.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일에 경기 없는 경우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경기가 없습니다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text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확인하고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경기가 없습니다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text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 경우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누름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4F1BC-017E-4BB1-999C-84503967D28E}"/>
              </a:ext>
            </a:extLst>
          </p:cNvPr>
          <p:cNvSpPr txBox="1"/>
          <p:nvPr/>
        </p:nvSpPr>
        <p:spPr>
          <a:xfrm>
            <a:off x="1031071" y="5855750"/>
            <a:ext cx="100375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XML Path Language,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웹사이트에서 특성 요소 접근 위해 사용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7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65039" y="1145166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940B02-88E6-481B-B9B9-9F402FB4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74" y="1492824"/>
            <a:ext cx="2228473" cy="4914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87E50F-9C1B-4412-9C8F-E41DDB3518E0}"/>
              </a:ext>
            </a:extLst>
          </p:cNvPr>
          <p:cNvSpPr txBox="1"/>
          <p:nvPr/>
        </p:nvSpPr>
        <p:spPr>
          <a:xfrm>
            <a:off x="4101563" y="2674664"/>
            <a:ext cx="7492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02.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일에 경기 있는 경우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 경기 결과 있는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DIV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확인하고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DIV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아래 있는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마다 날짜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점수 추출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경기로그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Button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찾고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Chrome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새 탭 띄워서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이동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D3EB5C-FB0C-4293-9CAB-6B900452E2CB}"/>
              </a:ext>
            </a:extLst>
          </p:cNvPr>
          <p:cNvSpPr/>
          <p:nvPr/>
        </p:nvSpPr>
        <p:spPr>
          <a:xfrm>
            <a:off x="954674" y="2199736"/>
            <a:ext cx="2228473" cy="420753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1E903-7789-470D-8304-90128D62B6E0}"/>
              </a:ext>
            </a:extLst>
          </p:cNvPr>
          <p:cNvSpPr txBox="1"/>
          <p:nvPr/>
        </p:nvSpPr>
        <p:spPr>
          <a:xfrm>
            <a:off x="2669708" y="1716952"/>
            <a:ext cx="1162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&lt;DIV&gt;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6B072B-2ECE-426C-9395-E097D946E688}"/>
              </a:ext>
            </a:extLst>
          </p:cNvPr>
          <p:cNvSpPr/>
          <p:nvPr/>
        </p:nvSpPr>
        <p:spPr>
          <a:xfrm>
            <a:off x="904344" y="2194005"/>
            <a:ext cx="2329132" cy="136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2504E2-6D0D-47D9-81D0-C754925BC3E8}"/>
              </a:ext>
            </a:extLst>
          </p:cNvPr>
          <p:cNvSpPr/>
          <p:nvPr/>
        </p:nvSpPr>
        <p:spPr>
          <a:xfrm>
            <a:off x="904344" y="3620599"/>
            <a:ext cx="2329132" cy="136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E01474-A851-4563-BACC-91ED1F09AF63}"/>
              </a:ext>
            </a:extLst>
          </p:cNvPr>
          <p:cNvSpPr/>
          <p:nvPr/>
        </p:nvSpPr>
        <p:spPr>
          <a:xfrm>
            <a:off x="904344" y="5047194"/>
            <a:ext cx="2329132" cy="136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8448F-C605-4372-8521-B14EFC48972D}"/>
              </a:ext>
            </a:extLst>
          </p:cNvPr>
          <p:cNvSpPr txBox="1"/>
          <p:nvPr/>
        </p:nvSpPr>
        <p:spPr>
          <a:xfrm>
            <a:off x="-72207" y="2127487"/>
            <a:ext cx="1089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&lt;Table&gt;</a:t>
            </a:r>
          </a:p>
        </p:txBody>
      </p:sp>
    </p:spTree>
    <p:extLst>
      <p:ext uri="{BB962C8B-B14F-4D97-AF65-F5344CB8AC3E}">
        <p14:creationId xmlns:p14="http://schemas.microsoft.com/office/powerpoint/2010/main" val="7709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65039" y="1145166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05194-530C-4624-A2AD-B72E0F4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184065"/>
            <a:ext cx="5569702" cy="39902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68EC82-66D7-4594-B3B8-9CF2F215A656}"/>
              </a:ext>
            </a:extLst>
          </p:cNvPr>
          <p:cNvSpPr txBox="1"/>
          <p:nvPr/>
        </p:nvSpPr>
        <p:spPr>
          <a:xfrm>
            <a:off x="5754260" y="3748295"/>
            <a:ext cx="64350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이동한 해당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Lineup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추출하고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원래 탭으로 돌아옴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36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Lineup_crawler_running_exaple">
            <a:hlinkClick r:id="" action="ppaction://media"/>
            <a:extLst>
              <a:ext uri="{FF2B5EF4-FFF2-40B4-BE49-F238E27FC236}">
                <a16:creationId xmlns:a16="http://schemas.microsoft.com/office/drawing/2014/main" id="{BA889AF0-66B5-483E-BAAB-67BBA381A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394" y="1038409"/>
            <a:ext cx="9823959" cy="55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CE2E4-4B53-4BB4-9ADB-02E9AA187809}"/>
              </a:ext>
            </a:extLst>
          </p:cNvPr>
          <p:cNvSpPr txBox="1"/>
          <p:nvPr/>
        </p:nvSpPr>
        <p:spPr>
          <a:xfrm>
            <a:off x="5874591" y="1219679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F12F3C38-FA4A-45EE-B059-23E74003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75AA30-C233-40AE-B5E4-CDEA624A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82" y="2016392"/>
            <a:ext cx="10288436" cy="1600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66D129-BAAE-4D9D-93FF-E4615DF26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00" y="4718807"/>
            <a:ext cx="10174120" cy="11241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5CB0C9-A567-4325-ADE1-4092D5E202AF}"/>
              </a:ext>
            </a:extLst>
          </p:cNvPr>
          <p:cNvCxnSpPr>
            <a:cxnSpLocks/>
          </p:cNvCxnSpPr>
          <p:nvPr/>
        </p:nvCxnSpPr>
        <p:spPr>
          <a:xfrm>
            <a:off x="5979692" y="3731004"/>
            <a:ext cx="0" cy="735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7014A0F-A63E-40A6-A2A1-CA7B7D64AF9B}"/>
              </a:ext>
            </a:extLst>
          </p:cNvPr>
          <p:cNvSpPr txBox="1"/>
          <p:nvPr/>
        </p:nvSpPr>
        <p:spPr>
          <a:xfrm>
            <a:off x="276837" y="151002"/>
            <a:ext cx="4129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및 흐름도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5B8169-D882-4DFA-97A2-64BDA9D409ED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961EC-5350-4B67-B680-70C6B49C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38" y="1400913"/>
            <a:ext cx="8297724" cy="46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7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CE2E4-4B53-4BB4-9ADB-02E9AA187809}"/>
              </a:ext>
            </a:extLst>
          </p:cNvPr>
          <p:cNvSpPr txBox="1"/>
          <p:nvPr/>
        </p:nvSpPr>
        <p:spPr>
          <a:xfrm>
            <a:off x="5874591" y="1219679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F12F3C38-FA4A-45EE-B059-23E74003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67F1CF-8CDE-4B06-93E1-9DC2A73A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9" y="1909628"/>
            <a:ext cx="9897856" cy="190526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C35867-C4DD-4D38-A02B-63612B6738AC}"/>
              </a:ext>
            </a:extLst>
          </p:cNvPr>
          <p:cNvCxnSpPr>
            <a:cxnSpLocks/>
          </p:cNvCxnSpPr>
          <p:nvPr/>
        </p:nvCxnSpPr>
        <p:spPr>
          <a:xfrm flipV="1">
            <a:off x="2104845" y="3655206"/>
            <a:ext cx="646743" cy="4250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795FB1-A307-43E4-94E6-7B3032E36CFE}"/>
              </a:ext>
            </a:extLst>
          </p:cNvPr>
          <p:cNvSpPr txBox="1"/>
          <p:nvPr/>
        </p:nvSpPr>
        <p:spPr>
          <a:xfrm>
            <a:off x="1404600" y="4585431"/>
            <a:ext cx="92047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 선수가 출전 수가 너무 적어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편향될 우려가 있음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DD7F5-DD7B-4E76-9936-1F0037CD0441}"/>
              </a:ext>
            </a:extLst>
          </p:cNvPr>
          <p:cNvSpPr txBox="1"/>
          <p:nvPr/>
        </p:nvSpPr>
        <p:spPr>
          <a:xfrm>
            <a:off x="242474" y="5667242"/>
            <a:ext cx="117070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해결책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선수들을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나머지 선수의 평균값보다 약간 부족한 대체 선수 값으로 대체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CE217-C08A-4726-83E5-0756DD039B46}"/>
              </a:ext>
            </a:extLst>
          </p:cNvPr>
          <p:cNvSpPr txBox="1"/>
          <p:nvPr/>
        </p:nvSpPr>
        <p:spPr>
          <a:xfrm>
            <a:off x="886242" y="3919921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출전 횟수</a:t>
            </a: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CE2E4-4B53-4BB4-9ADB-02E9AA187809}"/>
              </a:ext>
            </a:extLst>
          </p:cNvPr>
          <p:cNvSpPr txBox="1"/>
          <p:nvPr/>
        </p:nvSpPr>
        <p:spPr>
          <a:xfrm>
            <a:off x="5874591" y="1219679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F12F3C38-FA4A-45EE-B059-23E74003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E39E64-E9F1-42FD-A46E-E863F330E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67" y="1835607"/>
            <a:ext cx="5369592" cy="4720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CAF426-63E0-4E86-B85D-039A269E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7" y="2875903"/>
            <a:ext cx="4106745" cy="24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5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24657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앞으로의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B5E598-D6A5-4EB7-B9AA-4CC7515F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80" y="3070981"/>
            <a:ext cx="1722394" cy="100948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921192-6F93-49CB-9A1A-6E666A4BB5E2}"/>
              </a:ext>
            </a:extLst>
          </p:cNvPr>
          <p:cNvSpPr/>
          <p:nvPr/>
        </p:nvSpPr>
        <p:spPr>
          <a:xfrm>
            <a:off x="539625" y="1643432"/>
            <a:ext cx="4035105" cy="260058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E1B06FCB-A77D-4B80-A89F-1A5D17C11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6" y="1896641"/>
            <a:ext cx="1407126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48F42F-734A-4E63-8D74-EEA7AB246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59" y="1898837"/>
            <a:ext cx="1298152" cy="4810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17498F5-86C4-4C5C-8C54-DD6DC54A0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979" y="2468408"/>
            <a:ext cx="1722395" cy="509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752EB2-09C2-4B19-BE5F-B6DF9BBFCBF7}"/>
              </a:ext>
            </a:extLst>
          </p:cNvPr>
          <p:cNvSpPr txBox="1"/>
          <p:nvPr/>
        </p:nvSpPr>
        <p:spPr>
          <a:xfrm>
            <a:off x="1473385" y="1042973"/>
            <a:ext cx="2167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 Process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BCF038F-E07F-42FC-BD5C-256623A5B627}"/>
              </a:ext>
            </a:extLst>
          </p:cNvPr>
          <p:cNvSpPr/>
          <p:nvPr/>
        </p:nvSpPr>
        <p:spPr>
          <a:xfrm>
            <a:off x="7108343" y="1686704"/>
            <a:ext cx="4035105" cy="418559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75D6AE9-C96A-4C5E-8638-1A877DC49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910" y="5575984"/>
            <a:ext cx="1855937" cy="7784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4C0BC9-2512-433A-8A25-A67B02B0EBC1}"/>
              </a:ext>
            </a:extLst>
          </p:cNvPr>
          <p:cNvSpPr txBox="1"/>
          <p:nvPr/>
        </p:nvSpPr>
        <p:spPr>
          <a:xfrm>
            <a:off x="8253701" y="1046783"/>
            <a:ext cx="1744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Interface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90ACFA-0226-4A57-A308-6011E7B36545}"/>
              </a:ext>
            </a:extLst>
          </p:cNvPr>
          <p:cNvSpPr/>
          <p:nvPr/>
        </p:nvSpPr>
        <p:spPr>
          <a:xfrm>
            <a:off x="7277554" y="1952186"/>
            <a:ext cx="3696679" cy="172156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B60767C-BE33-4553-9A30-5E2DF2D337B7}"/>
              </a:ext>
            </a:extLst>
          </p:cNvPr>
          <p:cNvSpPr/>
          <p:nvPr/>
        </p:nvSpPr>
        <p:spPr>
          <a:xfrm>
            <a:off x="7277554" y="3796195"/>
            <a:ext cx="3696679" cy="168685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86EDEF-56DA-4835-8FCC-EEBE5B7AE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539" y="2109622"/>
            <a:ext cx="1434647" cy="4485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8020DB-5FC6-4115-80EE-6F10C1EECE2E}"/>
              </a:ext>
            </a:extLst>
          </p:cNvPr>
          <p:cNvSpPr txBox="1"/>
          <p:nvPr/>
        </p:nvSpPr>
        <p:spPr>
          <a:xfrm>
            <a:off x="7997847" y="3278406"/>
            <a:ext cx="29763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Option 1 : Responsive Webapp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B8694D-FF3A-4C1C-8CEB-D1CD029E38FB}"/>
              </a:ext>
            </a:extLst>
          </p:cNvPr>
          <p:cNvSpPr txBox="1"/>
          <p:nvPr/>
        </p:nvSpPr>
        <p:spPr>
          <a:xfrm>
            <a:off x="8489162" y="5093797"/>
            <a:ext cx="2646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Option 2 : Native App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157718C-020A-4064-95AF-DE78DD36E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397" y="2095125"/>
            <a:ext cx="1357057" cy="7445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D7E3AB5-2E07-46AA-AFFD-54E6C4DA2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5614" y="2645324"/>
            <a:ext cx="928818" cy="53823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94AF070-4EDC-42EF-8364-2DC12D3A25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162" y="2914443"/>
            <a:ext cx="970216" cy="2991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3C68142-901E-4834-92A8-E5D37824CD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1008" y="3955166"/>
            <a:ext cx="913677" cy="4942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A969699-59AF-4FF0-85AC-64F1AF5A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181" y="4266186"/>
            <a:ext cx="928818" cy="53823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7D34F8F-2E8D-4658-B9A6-E0F8A1267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729" y="4535305"/>
            <a:ext cx="970216" cy="2991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1CB90FF-A373-4DCE-9F8C-28A1D7AF3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210" y="3991476"/>
            <a:ext cx="1001360" cy="549419"/>
          </a:xfrm>
          <a:prstGeom prst="rect">
            <a:avLst/>
          </a:prstGeom>
        </p:spPr>
      </p:pic>
      <p:pic>
        <p:nvPicPr>
          <p:cNvPr id="2052" name="Picture 4" descr="Tesseract OCR | heise Download">
            <a:extLst>
              <a:ext uri="{FF2B5EF4-FFF2-40B4-BE49-F238E27FC236}">
                <a16:creationId xmlns:a16="http://schemas.microsoft.com/office/drawing/2014/main" id="{448C0912-3778-41CC-A987-FCC5122E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34" y="5150364"/>
            <a:ext cx="1303789" cy="13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B2DF5DE-BECC-4CED-9BA1-BD77F69F7C09}"/>
              </a:ext>
            </a:extLst>
          </p:cNvPr>
          <p:cNvSpPr/>
          <p:nvPr/>
        </p:nvSpPr>
        <p:spPr>
          <a:xfrm>
            <a:off x="511729" y="4993126"/>
            <a:ext cx="4063001" cy="161826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5BA7C0-6B53-44A5-B48E-DF96D4841B8F}"/>
              </a:ext>
            </a:extLst>
          </p:cNvPr>
          <p:cNvSpPr txBox="1"/>
          <p:nvPr/>
        </p:nvSpPr>
        <p:spPr>
          <a:xfrm>
            <a:off x="2050945" y="4407889"/>
            <a:ext cx="9845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</a:t>
            </a:r>
          </a:p>
        </p:txBody>
      </p:sp>
    </p:spTree>
    <p:extLst>
      <p:ext uri="{BB962C8B-B14F-4D97-AF65-F5344CB8AC3E}">
        <p14:creationId xmlns:p14="http://schemas.microsoft.com/office/powerpoint/2010/main" val="20269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1BDC11-5247-4D1B-A85F-BCE120CB981D}"/>
              </a:ext>
            </a:extLst>
          </p:cNvPr>
          <p:cNvSpPr txBox="1"/>
          <p:nvPr/>
        </p:nvSpPr>
        <p:spPr>
          <a:xfrm>
            <a:off x="3097722" y="2459504"/>
            <a:ext cx="5996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1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33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094746-229B-48DC-98E5-B9AA66C8A6B7}"/>
              </a:ext>
            </a:extLst>
          </p:cNvPr>
          <p:cNvSpPr txBox="1"/>
          <p:nvPr/>
        </p:nvSpPr>
        <p:spPr>
          <a:xfrm>
            <a:off x="2410130" y="2613392"/>
            <a:ext cx="7371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10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10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82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DBE3A-1294-41A9-9533-F89FD9421445}"/>
              </a:ext>
            </a:extLst>
          </p:cNvPr>
          <p:cNvSpPr txBox="1"/>
          <p:nvPr/>
        </p:nvSpPr>
        <p:spPr>
          <a:xfrm>
            <a:off x="276837" y="151002"/>
            <a:ext cx="3365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3C77EF-A493-4615-A7A9-08EB298544C6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Why Machine Learning Needs Semantics Not Just Statistics">
            <a:extLst>
              <a:ext uri="{FF2B5EF4-FFF2-40B4-BE49-F238E27FC236}">
                <a16:creationId xmlns:a16="http://schemas.microsoft.com/office/drawing/2014/main" id="{DA152EE3-630D-412E-BB17-EB128A17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7" y="1938019"/>
            <a:ext cx="5551143" cy="35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357E08-A369-4984-B08C-A587BAB0101D}"/>
              </a:ext>
            </a:extLst>
          </p:cNvPr>
          <p:cNvSpPr txBox="1"/>
          <p:nvPr/>
        </p:nvSpPr>
        <p:spPr>
          <a:xfrm>
            <a:off x="6422659" y="2601005"/>
            <a:ext cx="540724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is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focuses on application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that learn from experience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 improve their decision-making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 predictive accuracy</a:t>
            </a:r>
          </a:p>
        </p:txBody>
      </p:sp>
    </p:spTree>
    <p:extLst>
      <p:ext uri="{BB962C8B-B14F-4D97-AF65-F5344CB8AC3E}">
        <p14:creationId xmlns:p14="http://schemas.microsoft.com/office/powerpoint/2010/main" val="15034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331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Dataset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만들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9ACA9-B063-41BA-A1AC-5C6AF4C50F95}"/>
              </a:ext>
            </a:extLst>
          </p:cNvPr>
          <p:cNvSpPr txBox="1"/>
          <p:nvPr/>
        </p:nvSpPr>
        <p:spPr>
          <a:xfrm>
            <a:off x="1151377" y="1896337"/>
            <a:ext cx="9889246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Domain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 부족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야구에는 여러가지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있지만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무엇을 의미하는지 지식이 부족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weight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차이 있음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어떠한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다른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가공된 결과물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 &gt;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장타율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{ 1* 1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+ 2 * 2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+ 3 * 3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+ 4 * 4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 /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타수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 부족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가지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이론으론 알고 있지만 실 적용을 해 보는 적은 처음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Logistic Regression? LSTM? CNN? Decision Tree? 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문제에 가장 적합한 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고르기가 쉽지 않다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Domain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 부족과 연계되어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 -&gt;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유용할지도 고르기 쉽지 않다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Summary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총체적 난국이었다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컴투스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프로야구 하던 지식으론 지식이 많이 부족하다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지식부터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규칙까지 처음부터 공부해야 한다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</a:p>
          <a:p>
            <a:pPr lvl="1"/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B4F33-B10B-4C96-AEB1-65A38A47C89C}"/>
              </a:ext>
            </a:extLst>
          </p:cNvPr>
          <p:cNvSpPr txBox="1"/>
          <p:nvPr/>
        </p:nvSpPr>
        <p:spPr>
          <a:xfrm>
            <a:off x="1736532" y="1099067"/>
            <a:ext cx="7744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적절한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Dataset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Machine </a:t>
            </a:r>
            <a:r>
              <a:rPr lang="en-US" altLang="ko-KR" sz="3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Learning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핵심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41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B4F33-B10B-4C96-AEB1-65A38A47C89C}"/>
              </a:ext>
            </a:extLst>
          </p:cNvPr>
          <p:cNvSpPr txBox="1"/>
          <p:nvPr/>
        </p:nvSpPr>
        <p:spPr>
          <a:xfrm>
            <a:off x="2600839" y="1342348"/>
            <a:ext cx="6898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먼저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Project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 사항을 점검한다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C485F-AF69-4009-87DB-96139C301B79}"/>
              </a:ext>
            </a:extLst>
          </p:cNvPr>
          <p:cNvSpPr txBox="1"/>
          <p:nvPr/>
        </p:nvSpPr>
        <p:spPr>
          <a:xfrm>
            <a:off x="821791" y="2257183"/>
            <a:ext cx="102130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Entry Data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오더지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반영하여 승률을 예측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				 -&gt; Entry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바뀌면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승률도 바뀌어야 한다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97C79-7A72-4E62-B8AC-EED24DF34822}"/>
              </a:ext>
            </a:extLst>
          </p:cNvPr>
          <p:cNvSpPr txBox="1"/>
          <p:nvPr/>
        </p:nvSpPr>
        <p:spPr>
          <a:xfrm>
            <a:off x="353407" y="4716556"/>
            <a:ext cx="116767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Train Data</a:t>
            </a:r>
            <a:r>
              <a:rPr lang="ko-KR" altLang="en-US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Entry </a:t>
            </a:r>
            <a:r>
              <a:rPr lang="ko-KR" altLang="en-US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</a:t>
            </a:r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주요하게 포함되어야 한다</a:t>
            </a:r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81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510BF2-3371-44AD-A4EC-807E83C9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6" y="1395771"/>
            <a:ext cx="5807528" cy="4827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0051E3-7DA5-447A-9B05-D191E87DE059}"/>
              </a:ext>
            </a:extLst>
          </p:cNvPr>
          <p:cNvSpPr txBox="1"/>
          <p:nvPr/>
        </p:nvSpPr>
        <p:spPr>
          <a:xfrm>
            <a:off x="7054640" y="1749454"/>
            <a:ext cx="45059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Kaggle </a:t>
            </a:r>
          </a:p>
          <a:p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및 데이터분석 플랫폼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적절한 데이터 없음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99EAB4AE-F7A3-46B7-966C-585114E20FD8}"/>
              </a:ext>
            </a:extLst>
          </p:cNvPr>
          <p:cNvSpPr/>
          <p:nvPr/>
        </p:nvSpPr>
        <p:spPr>
          <a:xfrm rot="18828845">
            <a:off x="1201378" y="1602530"/>
            <a:ext cx="4342770" cy="4414229"/>
          </a:xfrm>
          <a:prstGeom prst="plus">
            <a:avLst>
              <a:gd name="adj" fmla="val 459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E5B1F2-90EA-429F-A062-A93F0A78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31" y="1413942"/>
            <a:ext cx="3168546" cy="4265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8AFD93-4BCE-4772-933E-809F99A7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85" y="2470368"/>
            <a:ext cx="4610743" cy="21529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D3E22D-EDA1-4088-B1DD-3247DB2EE2BA}"/>
              </a:ext>
            </a:extLst>
          </p:cNvPr>
          <p:cNvSpPr/>
          <p:nvPr/>
        </p:nvSpPr>
        <p:spPr>
          <a:xfrm>
            <a:off x="6415097" y="2702281"/>
            <a:ext cx="2355680" cy="274183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512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76E0EC-89E4-4F65-9423-B65F644D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59" y="1250302"/>
            <a:ext cx="3266618" cy="5066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D3185B-8EFE-4384-B09C-D6961BB0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52" y="1291935"/>
            <a:ext cx="2163909" cy="49832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B8F36E-9B6C-49A8-BEF4-A2356E505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36" y="1250302"/>
            <a:ext cx="3737443" cy="49832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87192E-81F2-4FC4-BA50-CC770862E971}"/>
              </a:ext>
            </a:extLst>
          </p:cNvPr>
          <p:cNvSpPr/>
          <p:nvPr/>
        </p:nvSpPr>
        <p:spPr>
          <a:xfrm>
            <a:off x="788738" y="2155371"/>
            <a:ext cx="3190639" cy="393890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2F341-176F-4058-924F-E77930C10093}"/>
              </a:ext>
            </a:extLst>
          </p:cNvPr>
          <p:cNvSpPr/>
          <p:nvPr/>
        </p:nvSpPr>
        <p:spPr>
          <a:xfrm>
            <a:off x="4702879" y="2155371"/>
            <a:ext cx="710685" cy="15067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343A26-C2AC-42CA-9C88-E7B21EE47D4C}"/>
              </a:ext>
            </a:extLst>
          </p:cNvPr>
          <p:cNvSpPr/>
          <p:nvPr/>
        </p:nvSpPr>
        <p:spPr>
          <a:xfrm>
            <a:off x="4702879" y="2462031"/>
            <a:ext cx="279669" cy="29830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B61703-B88F-4796-A81D-19B4CE18D1EF}"/>
              </a:ext>
            </a:extLst>
          </p:cNvPr>
          <p:cNvSpPr/>
          <p:nvPr/>
        </p:nvSpPr>
        <p:spPr>
          <a:xfrm>
            <a:off x="6718041" y="2462031"/>
            <a:ext cx="111426" cy="29830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AED162-CB33-40E9-A619-20B7C6748F69}"/>
              </a:ext>
            </a:extLst>
          </p:cNvPr>
          <p:cNvSpPr/>
          <p:nvPr/>
        </p:nvSpPr>
        <p:spPr>
          <a:xfrm>
            <a:off x="7569957" y="2081556"/>
            <a:ext cx="3725922" cy="1837301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1098</Words>
  <Application>Microsoft Office PowerPoint</Application>
  <PresentationFormat>와이드스크린</PresentationFormat>
  <Paragraphs>180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나눔고딕 ExtraBold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Lemon Berry</dc:creator>
  <cp:lastModifiedBy>Berry Lemon</cp:lastModifiedBy>
  <cp:revision>25</cp:revision>
  <dcterms:created xsi:type="dcterms:W3CDTF">2018-10-29T06:24:47Z</dcterms:created>
  <dcterms:modified xsi:type="dcterms:W3CDTF">2021-05-02T09:04:22Z</dcterms:modified>
</cp:coreProperties>
</file>